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25" r:id="rId1"/>
  </p:sldMasterIdLst>
  <p:sldIdLst>
    <p:sldId id="256" r:id="rId2"/>
    <p:sldId id="257" r:id="rId3"/>
    <p:sldId id="258" r:id="rId4"/>
    <p:sldId id="259" r:id="rId5"/>
    <p:sldId id="260" r:id="rId6"/>
    <p:sldId id="261" r:id="rId7"/>
    <p:sldId id="262" r:id="rId8"/>
    <p:sldId id="263" r:id="rId9"/>
    <p:sldId id="264" r:id="rId10"/>
    <p:sldId id="266" r:id="rId11"/>
    <p:sldId id="269" r:id="rId12"/>
    <p:sldId id="270" r:id="rId13"/>
    <p:sldId id="268" r:id="rId14"/>
    <p:sldId id="271" r:id="rId15"/>
    <p:sldId id="272" r:id="rId16"/>
    <p:sldId id="273" r:id="rId17"/>
    <p:sldId id="276" r:id="rId18"/>
    <p:sldId id="274" r:id="rId19"/>
    <p:sldId id="275" r:id="rId20"/>
    <p:sldId id="277" r:id="rId21"/>
    <p:sldId id="280" r:id="rId22"/>
    <p:sldId id="281" r:id="rId23"/>
    <p:sldId id="278" r:id="rId24"/>
    <p:sldId id="279" r:id="rId25"/>
    <p:sldId id="285" r:id="rId26"/>
    <p:sldId id="283" r:id="rId27"/>
    <p:sldId id="282"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8FA4FF-AFEB-47D7-987B-27CF178AD865}" v="9" dt="2022-01-30T12:33:31.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דן" userId="1b492fddc31c6135" providerId="LiveId" clId="{A08FA4FF-AFEB-47D7-987B-27CF178AD865}"/>
    <pc:docChg chg="undo custSel addSld modSld sldOrd">
      <pc:chgData name="דן" userId="1b492fddc31c6135" providerId="LiveId" clId="{A08FA4FF-AFEB-47D7-987B-27CF178AD865}" dt="2022-01-30T12:33:39.338" v="742" actId="20577"/>
      <pc:docMkLst>
        <pc:docMk/>
      </pc:docMkLst>
      <pc:sldChg chg="addSp delSp modSp mod">
        <pc:chgData name="דן" userId="1b492fddc31c6135" providerId="LiveId" clId="{A08FA4FF-AFEB-47D7-987B-27CF178AD865}" dt="2022-01-30T12:30:21.124" v="627" actId="207"/>
        <pc:sldMkLst>
          <pc:docMk/>
          <pc:sldMk cId="3687990544" sldId="282"/>
        </pc:sldMkLst>
        <pc:spChg chg="mod">
          <ac:chgData name="דן" userId="1b492fddc31c6135" providerId="LiveId" clId="{A08FA4FF-AFEB-47D7-987B-27CF178AD865}" dt="2022-01-30T12:29:58.794" v="625" actId="20577"/>
          <ac:spMkLst>
            <pc:docMk/>
            <pc:sldMk cId="3687990544" sldId="282"/>
            <ac:spMk id="3" creationId="{ECBE1B0A-9976-4C0F-967E-AE52744A4742}"/>
          </ac:spMkLst>
        </pc:spChg>
        <pc:spChg chg="del mod">
          <ac:chgData name="דן" userId="1b492fddc31c6135" providerId="LiveId" clId="{A08FA4FF-AFEB-47D7-987B-27CF178AD865}" dt="2022-01-30T12:26:35.942" v="210" actId="478"/>
          <ac:spMkLst>
            <pc:docMk/>
            <pc:sldMk cId="3687990544" sldId="282"/>
            <ac:spMk id="7" creationId="{78347949-62D6-44B3-9160-2FE898D9C019}"/>
          </ac:spMkLst>
        </pc:spChg>
        <pc:spChg chg="add mod">
          <ac:chgData name="דן" userId="1b492fddc31c6135" providerId="LiveId" clId="{A08FA4FF-AFEB-47D7-987B-27CF178AD865}" dt="2022-01-30T12:30:21.124" v="627" actId="207"/>
          <ac:spMkLst>
            <pc:docMk/>
            <pc:sldMk cId="3687990544" sldId="282"/>
            <ac:spMk id="8" creationId="{73BEC623-7628-4597-9EC3-8D3B349CCA5D}"/>
          </ac:spMkLst>
        </pc:spChg>
        <pc:spChg chg="del">
          <ac:chgData name="דן" userId="1b492fddc31c6135" providerId="LiveId" clId="{A08FA4FF-AFEB-47D7-987B-27CF178AD865}" dt="2022-01-30T12:26:27.093" v="205" actId="478"/>
          <ac:spMkLst>
            <pc:docMk/>
            <pc:sldMk cId="3687990544" sldId="282"/>
            <ac:spMk id="10" creationId="{1A53F759-369D-4A75-8FEB-454CEDD03C0B}"/>
          </ac:spMkLst>
        </pc:spChg>
        <pc:picChg chg="add mod">
          <ac:chgData name="דן" userId="1b492fddc31c6135" providerId="LiveId" clId="{A08FA4FF-AFEB-47D7-987B-27CF178AD865}" dt="2022-01-30T12:26:36.830" v="211" actId="1076"/>
          <ac:picMkLst>
            <pc:docMk/>
            <pc:sldMk cId="3687990544" sldId="282"/>
            <ac:picMk id="5" creationId="{66EE32D3-829F-447B-8330-B545F8365F05}"/>
          </ac:picMkLst>
        </pc:picChg>
        <pc:picChg chg="del mod">
          <ac:chgData name="דן" userId="1b492fddc31c6135" providerId="LiveId" clId="{A08FA4FF-AFEB-47D7-987B-27CF178AD865}" dt="2022-01-30T12:26:16.375" v="200" actId="478"/>
          <ac:picMkLst>
            <pc:docMk/>
            <pc:sldMk cId="3687990544" sldId="282"/>
            <ac:picMk id="9" creationId="{0D6F3A78-49A4-494A-B53D-2779C096CB93}"/>
          </ac:picMkLst>
        </pc:picChg>
      </pc:sldChg>
      <pc:sldChg chg="addSp delSp modSp mod ord">
        <pc:chgData name="דן" userId="1b492fddc31c6135" providerId="LiveId" clId="{A08FA4FF-AFEB-47D7-987B-27CF178AD865}" dt="2022-01-30T12:28:47.267" v="497" actId="20577"/>
        <pc:sldMkLst>
          <pc:docMk/>
          <pc:sldMk cId="3243763323" sldId="283"/>
        </pc:sldMkLst>
        <pc:spChg chg="mod">
          <ac:chgData name="דן" userId="1b492fddc31c6135" providerId="LiveId" clId="{A08FA4FF-AFEB-47D7-987B-27CF178AD865}" dt="2022-01-30T12:28:47.267" v="497" actId="20577"/>
          <ac:spMkLst>
            <pc:docMk/>
            <pc:sldMk cId="3243763323" sldId="283"/>
            <ac:spMk id="3" creationId="{ECBE1B0A-9976-4C0F-967E-AE52744A4742}"/>
          </ac:spMkLst>
        </pc:spChg>
        <pc:picChg chg="del">
          <ac:chgData name="דן" userId="1b492fddc31c6135" providerId="LiveId" clId="{A08FA4FF-AFEB-47D7-987B-27CF178AD865}" dt="2022-01-30T12:26:44.688" v="212" actId="478"/>
          <ac:picMkLst>
            <pc:docMk/>
            <pc:sldMk cId="3243763323" sldId="283"/>
            <ac:picMk id="5" creationId="{09E4D8AA-DF31-4524-89DF-A9D09B2FAB99}"/>
          </ac:picMkLst>
        </pc:picChg>
        <pc:picChg chg="add mod">
          <ac:chgData name="דן" userId="1b492fddc31c6135" providerId="LiveId" clId="{A08FA4FF-AFEB-47D7-987B-27CF178AD865}" dt="2022-01-30T12:28:05.932" v="436" actId="1035"/>
          <ac:picMkLst>
            <pc:docMk/>
            <pc:sldMk cId="3243763323" sldId="283"/>
            <ac:picMk id="6" creationId="{A6ABF45F-D0AB-404E-835A-4EA9684C21AD}"/>
          </ac:picMkLst>
        </pc:picChg>
      </pc:sldChg>
      <pc:sldChg chg="modSp mod">
        <pc:chgData name="דן" userId="1b492fddc31c6135" providerId="LiveId" clId="{A08FA4FF-AFEB-47D7-987B-27CF178AD865}" dt="2022-01-30T12:33:39.338" v="742" actId="20577"/>
        <pc:sldMkLst>
          <pc:docMk/>
          <pc:sldMk cId="1474670063" sldId="284"/>
        </pc:sldMkLst>
        <pc:spChg chg="mod">
          <ac:chgData name="דן" userId="1b492fddc31c6135" providerId="LiveId" clId="{A08FA4FF-AFEB-47D7-987B-27CF178AD865}" dt="2022-01-30T12:33:39.338" v="742" actId="20577"/>
          <ac:spMkLst>
            <pc:docMk/>
            <pc:sldMk cId="1474670063" sldId="284"/>
            <ac:spMk id="3" creationId="{ECBE1B0A-9976-4C0F-967E-AE52744A4742}"/>
          </ac:spMkLst>
        </pc:spChg>
      </pc:sldChg>
      <pc:sldChg chg="addSp delSp modSp add mod">
        <pc:chgData name="דן" userId="1b492fddc31c6135" providerId="LiveId" clId="{A08FA4FF-AFEB-47D7-987B-27CF178AD865}" dt="2022-01-30T12:26:08.815" v="198" actId="14100"/>
        <pc:sldMkLst>
          <pc:docMk/>
          <pc:sldMk cId="3241449984" sldId="285"/>
        </pc:sldMkLst>
        <pc:spChg chg="mod">
          <ac:chgData name="דן" userId="1b492fddc31c6135" providerId="LiveId" clId="{A08FA4FF-AFEB-47D7-987B-27CF178AD865}" dt="2022-01-30T12:24:54.450" v="112" actId="20577"/>
          <ac:spMkLst>
            <pc:docMk/>
            <pc:sldMk cId="3241449984" sldId="285"/>
            <ac:spMk id="3" creationId="{ECBE1B0A-9976-4C0F-967E-AE52744A4742}"/>
          </ac:spMkLst>
        </pc:spChg>
        <pc:spChg chg="mod">
          <ac:chgData name="דן" userId="1b492fddc31c6135" providerId="LiveId" clId="{A08FA4FF-AFEB-47D7-987B-27CF178AD865}" dt="2022-01-30T12:24:43.788" v="102" actId="1035"/>
          <ac:spMkLst>
            <pc:docMk/>
            <pc:sldMk cId="3241449984" sldId="285"/>
            <ac:spMk id="4" creationId="{75D6856B-9F9A-4BD7-8330-4E9FFD78AB94}"/>
          </ac:spMkLst>
        </pc:spChg>
        <pc:spChg chg="add mod">
          <ac:chgData name="דן" userId="1b492fddc31c6135" providerId="LiveId" clId="{A08FA4FF-AFEB-47D7-987B-27CF178AD865}" dt="2022-01-30T12:25:42.401" v="176" actId="1035"/>
          <ac:spMkLst>
            <pc:docMk/>
            <pc:sldMk cId="3241449984" sldId="285"/>
            <ac:spMk id="9" creationId="{0F57F6DF-5A0A-49FF-BA73-8C27F73A5305}"/>
          </ac:spMkLst>
        </pc:spChg>
        <pc:picChg chg="del">
          <ac:chgData name="דן" userId="1b492fddc31c6135" providerId="LiveId" clId="{A08FA4FF-AFEB-47D7-987B-27CF178AD865}" dt="2022-01-30T12:23:03.403" v="1" actId="478"/>
          <ac:picMkLst>
            <pc:docMk/>
            <pc:sldMk cId="3241449984" sldId="285"/>
            <ac:picMk id="5" creationId="{55B8C092-0B37-40E2-9B16-A08DD0A7EA5F}"/>
          </ac:picMkLst>
        </pc:picChg>
        <pc:picChg chg="add del mod">
          <ac:chgData name="דן" userId="1b492fddc31c6135" providerId="LiveId" clId="{A08FA4FF-AFEB-47D7-987B-27CF178AD865}" dt="2022-01-30T12:24:16.955" v="81" actId="478"/>
          <ac:picMkLst>
            <pc:docMk/>
            <pc:sldMk cId="3241449984" sldId="285"/>
            <ac:picMk id="6" creationId="{82994FC0-4C5C-43AF-89C3-413B00DEF16A}"/>
          </ac:picMkLst>
        </pc:picChg>
        <pc:picChg chg="add mod">
          <ac:chgData name="דן" userId="1b492fddc31c6135" providerId="LiveId" clId="{A08FA4FF-AFEB-47D7-987B-27CF178AD865}" dt="2022-01-30T12:25:34.341" v="150" actId="14100"/>
          <ac:picMkLst>
            <pc:docMk/>
            <pc:sldMk cId="3241449984" sldId="285"/>
            <ac:picMk id="8" creationId="{8CD91BBA-9AAB-4979-945A-B6F524DACA5F}"/>
          </ac:picMkLst>
        </pc:picChg>
        <pc:picChg chg="add mod modCrop">
          <ac:chgData name="דן" userId="1b492fddc31c6135" providerId="LiveId" clId="{A08FA4FF-AFEB-47D7-987B-27CF178AD865}" dt="2022-01-30T12:26:08.815" v="198" actId="14100"/>
          <ac:picMkLst>
            <pc:docMk/>
            <pc:sldMk cId="3241449984" sldId="285"/>
            <ac:picMk id="11" creationId="{C5F627A3-0B20-4717-84FE-3CE27FE9CDE5}"/>
          </ac:picMkLst>
        </pc:picChg>
      </pc:sldChg>
    </pc:docChg>
  </pc:docChgLst>
  <pc:docChgLst>
    <pc:chgData name="דן" userId="1b492fddc31c6135" providerId="LiveId" clId="{9A6F5839-A27A-410F-AD8D-08E9A2965744}"/>
    <pc:docChg chg="undo custSel addSld delSld modSld sldOrd modMainMaster">
      <pc:chgData name="דן" userId="1b492fddc31c6135" providerId="LiveId" clId="{9A6F5839-A27A-410F-AD8D-08E9A2965744}" dt="2022-01-25T17:31:34.596" v="6432" actId="1036"/>
      <pc:docMkLst>
        <pc:docMk/>
      </pc:docMkLst>
      <pc:sldChg chg="add del setBg">
        <pc:chgData name="דן" userId="1b492fddc31c6135" providerId="LiveId" clId="{9A6F5839-A27A-410F-AD8D-08E9A2965744}" dt="2022-01-24T16:19:12.808" v="1159"/>
        <pc:sldMkLst>
          <pc:docMk/>
          <pc:sldMk cId="2155816214" sldId="256"/>
        </pc:sldMkLst>
      </pc:sldChg>
      <pc:sldChg chg="modSp new add del mod ord setBg">
        <pc:chgData name="דן" userId="1b492fddc31c6135" providerId="LiveId" clId="{9A6F5839-A27A-410F-AD8D-08E9A2965744}" dt="2022-01-24T16:20:15.329" v="1166"/>
        <pc:sldMkLst>
          <pc:docMk/>
          <pc:sldMk cId="4043605746" sldId="256"/>
        </pc:sldMkLst>
        <pc:spChg chg="mod">
          <ac:chgData name="דן" userId="1b492fddc31c6135" providerId="LiveId" clId="{9A6F5839-A27A-410F-AD8D-08E9A2965744}" dt="2022-01-24T15:59:20.113" v="303" actId="1076"/>
          <ac:spMkLst>
            <pc:docMk/>
            <pc:sldMk cId="4043605746" sldId="256"/>
            <ac:spMk id="2" creationId="{7EB12F56-7A5F-4EF0-A754-8A12FA061D68}"/>
          </ac:spMkLst>
        </pc:spChg>
        <pc:spChg chg="mod">
          <ac:chgData name="דן" userId="1b492fddc31c6135" providerId="LiveId" clId="{9A6F5839-A27A-410F-AD8D-08E9A2965744}" dt="2022-01-24T16:05:23.302" v="433" actId="207"/>
          <ac:spMkLst>
            <pc:docMk/>
            <pc:sldMk cId="4043605746" sldId="256"/>
            <ac:spMk id="3" creationId="{1D5441E0-E1F3-43AA-870D-2E3644026AF8}"/>
          </ac:spMkLst>
        </pc:spChg>
      </pc:sldChg>
      <pc:sldChg chg="addSp delSp modSp new mod setBg setClrOvrMap delDesignElem chgLayout">
        <pc:chgData name="דן" userId="1b492fddc31c6135" providerId="LiveId" clId="{9A6F5839-A27A-410F-AD8D-08E9A2965744}" dt="2022-01-25T17:26:17.706" v="6392" actId="20577"/>
        <pc:sldMkLst>
          <pc:docMk/>
          <pc:sldMk cId="2506070637" sldId="257"/>
        </pc:sldMkLst>
        <pc:spChg chg="mod ord">
          <ac:chgData name="דן" userId="1b492fddc31c6135" providerId="LiveId" clId="{9A6F5839-A27A-410F-AD8D-08E9A2965744}" dt="2022-01-24T16:06:27.175" v="515" actId="20577"/>
          <ac:spMkLst>
            <pc:docMk/>
            <pc:sldMk cId="2506070637" sldId="257"/>
            <ac:spMk id="2" creationId="{2D23CF73-E5F1-4284-8EB7-4EB485482ECE}"/>
          </ac:spMkLst>
        </pc:spChg>
        <pc:spChg chg="del mod">
          <ac:chgData name="דן" userId="1b492fddc31c6135" providerId="LiveId" clId="{9A6F5839-A27A-410F-AD8D-08E9A2965744}" dt="2022-01-24T16:03:18.794" v="335" actId="26606"/>
          <ac:spMkLst>
            <pc:docMk/>
            <pc:sldMk cId="2506070637" sldId="257"/>
            <ac:spMk id="3" creationId="{EFE24DA5-C37E-44A3-B98A-0CFC69C47DFF}"/>
          </ac:spMkLst>
        </pc:spChg>
        <pc:spChg chg="add mod ord">
          <ac:chgData name="דן" userId="1b492fddc31c6135" providerId="LiveId" clId="{9A6F5839-A27A-410F-AD8D-08E9A2965744}" dt="2022-01-25T17:26:17.706" v="6392" actId="20577"/>
          <ac:spMkLst>
            <pc:docMk/>
            <pc:sldMk cId="2506070637" sldId="257"/>
            <ac:spMk id="4" creationId="{DC44BDC5-F7EE-4482-BD11-BD52A6812C5E}"/>
          </ac:spMkLst>
        </pc:spChg>
        <pc:spChg chg="add del">
          <ac:chgData name="דן" userId="1b492fddc31c6135" providerId="LiveId" clId="{9A6F5839-A27A-410F-AD8D-08E9A2965744}" dt="2022-01-24T16:05:43.990" v="434" actId="700"/>
          <ac:spMkLst>
            <pc:docMk/>
            <pc:sldMk cId="2506070637" sldId="257"/>
            <ac:spMk id="12" creationId="{864672EB-02A8-48AB-BCFB-00B78DBA6A1E}"/>
          </ac:spMkLst>
        </pc:spChg>
        <pc:spChg chg="add del">
          <ac:chgData name="דן" userId="1b492fddc31c6135" providerId="LiveId" clId="{9A6F5839-A27A-410F-AD8D-08E9A2965744}" dt="2022-01-24T16:05:43.990" v="434" actId="700"/>
          <ac:spMkLst>
            <pc:docMk/>
            <pc:sldMk cId="2506070637" sldId="257"/>
            <ac:spMk id="14" creationId="{7255A803-13A1-44E9-ACA9-889A5CC39BB5}"/>
          </ac:spMkLst>
        </pc:spChg>
        <pc:spChg chg="add del">
          <ac:chgData name="דן" userId="1b492fddc31c6135" providerId="LiveId" clId="{9A6F5839-A27A-410F-AD8D-08E9A2965744}" dt="2022-01-24T16:05:43.990" v="434" actId="700"/>
          <ac:spMkLst>
            <pc:docMk/>
            <pc:sldMk cId="2506070637" sldId="257"/>
            <ac:spMk id="16" creationId="{BC82C52F-0333-430E-AF00-FA48A518A1A5}"/>
          </ac:spMkLst>
        </pc:spChg>
        <pc:picChg chg="add del">
          <ac:chgData name="דן" userId="1b492fddc31c6135" providerId="LiveId" clId="{9A6F5839-A27A-410F-AD8D-08E9A2965744}" dt="2022-01-24T16:05:43.990" v="434" actId="700"/>
          <ac:picMkLst>
            <pc:docMk/>
            <pc:sldMk cId="2506070637" sldId="257"/>
            <ac:picMk id="8" creationId="{9A0F0AC6-A89F-416B-9FA4-48E664065E73}"/>
          </ac:picMkLst>
        </pc:picChg>
        <pc:picChg chg="add del">
          <ac:chgData name="דן" userId="1b492fddc31c6135" providerId="LiveId" clId="{9A6F5839-A27A-410F-AD8D-08E9A2965744}" dt="2022-01-24T16:05:43.990" v="434" actId="700"/>
          <ac:picMkLst>
            <pc:docMk/>
            <pc:sldMk cId="2506070637" sldId="257"/>
            <ac:picMk id="10" creationId="{C31AA009-40AD-4098-8AE7-680CA35C6EAA}"/>
          </ac:picMkLst>
        </pc:picChg>
        <pc:picChg chg="add del">
          <ac:chgData name="דן" userId="1b492fddc31c6135" providerId="LiveId" clId="{9A6F5839-A27A-410F-AD8D-08E9A2965744}" dt="2022-01-24T16:05:43.990" v="434" actId="700"/>
          <ac:picMkLst>
            <pc:docMk/>
            <pc:sldMk cId="2506070637" sldId="257"/>
            <ac:picMk id="18" creationId="{BE9CCFFE-A385-4D35-8504-960F050EF7F8}"/>
          </ac:picMkLst>
        </pc:picChg>
        <pc:picChg chg="add del">
          <ac:chgData name="דן" userId="1b492fddc31c6135" providerId="LiveId" clId="{9A6F5839-A27A-410F-AD8D-08E9A2965744}" dt="2022-01-24T16:05:43.990" v="434" actId="700"/>
          <ac:picMkLst>
            <pc:docMk/>
            <pc:sldMk cId="2506070637" sldId="257"/>
            <ac:picMk id="20" creationId="{1AD41804-3572-46FD-8124-D3079B642712}"/>
          </ac:picMkLst>
        </pc:picChg>
        <pc:picChg chg="add del">
          <ac:chgData name="דן" userId="1b492fddc31c6135" providerId="LiveId" clId="{9A6F5839-A27A-410F-AD8D-08E9A2965744}" dt="2022-01-24T16:05:43.990" v="434" actId="700"/>
          <ac:picMkLst>
            <pc:docMk/>
            <pc:sldMk cId="2506070637" sldId="257"/>
            <ac:picMk id="22" creationId="{5316A1D8-3445-4B94-B595-2285C05EEEBE}"/>
          </ac:picMkLst>
        </pc:picChg>
        <pc:picChg chg="add del">
          <ac:chgData name="דן" userId="1b492fddc31c6135" providerId="LiveId" clId="{9A6F5839-A27A-410F-AD8D-08E9A2965744}" dt="2022-01-24T16:05:43.990" v="434" actId="700"/>
          <ac:picMkLst>
            <pc:docMk/>
            <pc:sldMk cId="2506070637" sldId="257"/>
            <ac:picMk id="24" creationId="{2FA7483C-C90B-453F-AB53-60D8FDE6D3F6}"/>
          </ac:picMkLst>
        </pc:picChg>
      </pc:sldChg>
      <pc:sldChg chg="modSp new mod">
        <pc:chgData name="דן" userId="1b492fddc31c6135" providerId="LiveId" clId="{9A6F5839-A27A-410F-AD8D-08E9A2965744}" dt="2022-01-25T17:26:56.960" v="6393" actId="2711"/>
        <pc:sldMkLst>
          <pc:docMk/>
          <pc:sldMk cId="1642645893" sldId="258"/>
        </pc:sldMkLst>
        <pc:spChg chg="mod">
          <ac:chgData name="דן" userId="1b492fddc31c6135" providerId="LiveId" clId="{9A6F5839-A27A-410F-AD8D-08E9A2965744}" dt="2022-01-24T16:24:40.048" v="1774" actId="20577"/>
          <ac:spMkLst>
            <pc:docMk/>
            <pc:sldMk cId="1642645893" sldId="258"/>
            <ac:spMk id="2" creationId="{3A5FE4DC-8FD8-402A-BEF6-DE049B74A712}"/>
          </ac:spMkLst>
        </pc:spChg>
        <pc:spChg chg="mod">
          <ac:chgData name="דן" userId="1b492fddc31c6135" providerId="LiveId" clId="{9A6F5839-A27A-410F-AD8D-08E9A2965744}" dt="2022-01-25T17:26:56.960" v="6393" actId="2711"/>
          <ac:spMkLst>
            <pc:docMk/>
            <pc:sldMk cId="1642645893" sldId="258"/>
            <ac:spMk id="3" creationId="{3E2D5AC4-03B9-4715-B2EE-05C7D88FE1B3}"/>
          </ac:spMkLst>
        </pc:spChg>
      </pc:sldChg>
      <pc:sldChg chg="add del setBg">
        <pc:chgData name="דן" userId="1b492fddc31c6135" providerId="LiveId" clId="{9A6F5839-A27A-410F-AD8D-08E9A2965744}" dt="2022-01-24T16:19:12.561" v="1158"/>
        <pc:sldMkLst>
          <pc:docMk/>
          <pc:sldMk cId="561836847" sldId="259"/>
        </pc:sldMkLst>
      </pc:sldChg>
      <pc:sldChg chg="addSp delSp modSp new mod">
        <pc:chgData name="דן" userId="1b492fddc31c6135" providerId="LiveId" clId="{9A6F5839-A27A-410F-AD8D-08E9A2965744}" dt="2022-01-25T17:31:34.596" v="6432" actId="1036"/>
        <pc:sldMkLst>
          <pc:docMk/>
          <pc:sldMk cId="2630529299" sldId="259"/>
        </pc:sldMkLst>
        <pc:spChg chg="mod">
          <ac:chgData name="דן" userId="1b492fddc31c6135" providerId="LiveId" clId="{9A6F5839-A27A-410F-AD8D-08E9A2965744}" dt="2022-01-24T16:32:01.607" v="1992" actId="115"/>
          <ac:spMkLst>
            <pc:docMk/>
            <pc:sldMk cId="2630529299" sldId="259"/>
            <ac:spMk id="2" creationId="{34D55FD2-A512-4CD0-B550-7A9FCF2C1E0D}"/>
          </ac:spMkLst>
        </pc:spChg>
        <pc:spChg chg="del mod">
          <ac:chgData name="דן" userId="1b492fddc31c6135" providerId="LiveId" clId="{9A6F5839-A27A-410F-AD8D-08E9A2965744}" dt="2022-01-24T16:31:37.282" v="1971" actId="931"/>
          <ac:spMkLst>
            <pc:docMk/>
            <pc:sldMk cId="2630529299" sldId="259"/>
            <ac:spMk id="3" creationId="{18B3C3CF-CA1F-4A8F-A0E8-109D7F6E19AE}"/>
          </ac:spMkLst>
        </pc:spChg>
        <pc:spChg chg="add del">
          <ac:chgData name="דן" userId="1b492fddc31c6135" providerId="LiveId" clId="{9A6F5839-A27A-410F-AD8D-08E9A2965744}" dt="2022-01-24T16:26:15.176" v="1830" actId="478"/>
          <ac:spMkLst>
            <pc:docMk/>
            <pc:sldMk cId="2630529299" sldId="259"/>
            <ac:spMk id="6" creationId="{42638593-AE53-45B8-BB17-C6104368B7F0}"/>
          </ac:spMkLst>
        </pc:spChg>
        <pc:spChg chg="add mod">
          <ac:chgData name="דן" userId="1b492fddc31c6135" providerId="LiveId" clId="{9A6F5839-A27A-410F-AD8D-08E9A2965744}" dt="2022-01-25T17:31:34.596" v="6432" actId="1036"/>
          <ac:spMkLst>
            <pc:docMk/>
            <pc:sldMk cId="2630529299" sldId="259"/>
            <ac:spMk id="9" creationId="{7B5DC912-D225-4EBF-AF0B-83C1FF16348E}"/>
          </ac:spMkLst>
        </pc:spChg>
        <pc:spChg chg="add mod">
          <ac:chgData name="דן" userId="1b492fddc31c6135" providerId="LiveId" clId="{9A6F5839-A27A-410F-AD8D-08E9A2965744}" dt="2022-01-25T17:31:34.596" v="6432" actId="1036"/>
          <ac:spMkLst>
            <pc:docMk/>
            <pc:sldMk cId="2630529299" sldId="259"/>
            <ac:spMk id="10" creationId="{1F0B8072-47E8-4E60-B947-B65C73F23189}"/>
          </ac:spMkLst>
        </pc:spChg>
        <pc:spChg chg="add mod">
          <ac:chgData name="דן" userId="1b492fddc31c6135" providerId="LiveId" clId="{9A6F5839-A27A-410F-AD8D-08E9A2965744}" dt="2022-01-25T17:31:34.596" v="6432" actId="1036"/>
          <ac:spMkLst>
            <pc:docMk/>
            <pc:sldMk cId="2630529299" sldId="259"/>
            <ac:spMk id="11" creationId="{8823D124-FE81-497E-8AD4-480F2EE2FDB6}"/>
          </ac:spMkLst>
        </pc:spChg>
        <pc:spChg chg="add mod">
          <ac:chgData name="דן" userId="1b492fddc31c6135" providerId="LiveId" clId="{9A6F5839-A27A-410F-AD8D-08E9A2965744}" dt="2022-01-25T17:31:34.596" v="6432" actId="1036"/>
          <ac:spMkLst>
            <pc:docMk/>
            <pc:sldMk cId="2630529299" sldId="259"/>
            <ac:spMk id="12" creationId="{48F281CF-2CA1-4B60-8EC6-339AFA4CCB8E}"/>
          </ac:spMkLst>
        </pc:spChg>
        <pc:spChg chg="add del">
          <ac:chgData name="דן" userId="1b492fddc31c6135" providerId="LiveId" clId="{9A6F5839-A27A-410F-AD8D-08E9A2965744}" dt="2022-01-24T16:29:30.480" v="1938" actId="11529"/>
          <ac:spMkLst>
            <pc:docMk/>
            <pc:sldMk cId="2630529299" sldId="259"/>
            <ac:spMk id="16" creationId="{3744CF69-AF8E-4501-9298-087EB2822866}"/>
          </ac:spMkLst>
        </pc:spChg>
        <pc:spChg chg="add del mod">
          <ac:chgData name="דן" userId="1b492fddc31c6135" providerId="LiveId" clId="{9A6F5839-A27A-410F-AD8D-08E9A2965744}" dt="2022-01-24T16:29:48.844" v="1942" actId="478"/>
          <ac:spMkLst>
            <pc:docMk/>
            <pc:sldMk cId="2630529299" sldId="259"/>
            <ac:spMk id="17" creationId="{637F4F61-87CB-4A6C-A7EB-8BD2B13EEFD9}"/>
          </ac:spMkLst>
        </pc:spChg>
        <pc:spChg chg="add del mod">
          <ac:chgData name="דן" userId="1b492fddc31c6135" providerId="LiveId" clId="{9A6F5839-A27A-410F-AD8D-08E9A2965744}" dt="2022-01-24T16:30:37.019" v="1955" actId="478"/>
          <ac:spMkLst>
            <pc:docMk/>
            <pc:sldMk cId="2630529299" sldId="259"/>
            <ac:spMk id="18" creationId="{43AD9219-7743-45F1-9663-27CA3AA1BDE8}"/>
          </ac:spMkLst>
        </pc:spChg>
        <pc:spChg chg="add mod">
          <ac:chgData name="דן" userId="1b492fddc31c6135" providerId="LiveId" clId="{9A6F5839-A27A-410F-AD8D-08E9A2965744}" dt="2022-01-25T17:31:34.596" v="6432" actId="1036"/>
          <ac:spMkLst>
            <pc:docMk/>
            <pc:sldMk cId="2630529299" sldId="259"/>
            <ac:spMk id="19" creationId="{184EF7C7-9CC4-4D46-815F-3E07D9F33E67}"/>
          </ac:spMkLst>
        </pc:spChg>
        <pc:spChg chg="add mod">
          <ac:chgData name="דן" userId="1b492fddc31c6135" providerId="LiveId" clId="{9A6F5839-A27A-410F-AD8D-08E9A2965744}" dt="2022-01-25T17:31:34.596" v="6432" actId="1036"/>
          <ac:spMkLst>
            <pc:docMk/>
            <pc:sldMk cId="2630529299" sldId="259"/>
            <ac:spMk id="20" creationId="{3043AF4F-E5A6-48CC-BB4B-BDA93B767012}"/>
          </ac:spMkLst>
        </pc:spChg>
        <pc:spChg chg="add mod">
          <ac:chgData name="דן" userId="1b492fddc31c6135" providerId="LiveId" clId="{9A6F5839-A27A-410F-AD8D-08E9A2965744}" dt="2022-01-25T17:31:34.596" v="6432" actId="1036"/>
          <ac:spMkLst>
            <pc:docMk/>
            <pc:sldMk cId="2630529299" sldId="259"/>
            <ac:spMk id="21" creationId="{2F89C654-DEA4-4BF8-8885-26F0DFE63568}"/>
          </ac:spMkLst>
        </pc:spChg>
        <pc:picChg chg="add mod">
          <ac:chgData name="דן" userId="1b492fddc31c6135" providerId="LiveId" clId="{9A6F5839-A27A-410F-AD8D-08E9A2965744}" dt="2022-01-24T16:31:52.217" v="1979" actId="1076"/>
          <ac:picMkLst>
            <pc:docMk/>
            <pc:sldMk cId="2630529299" sldId="259"/>
            <ac:picMk id="23" creationId="{54504BFC-0B73-4435-A0D4-5BB45E85D190}"/>
          </ac:picMkLst>
        </pc:picChg>
        <pc:cxnChg chg="add del mod">
          <ac:chgData name="דן" userId="1b492fddc31c6135" providerId="LiveId" clId="{9A6F5839-A27A-410F-AD8D-08E9A2965744}" dt="2022-01-24T16:29:32.453" v="1939" actId="478"/>
          <ac:cxnSpMkLst>
            <pc:docMk/>
            <pc:sldMk cId="2630529299" sldId="259"/>
            <ac:cxnSpMk id="14" creationId="{7EB5A469-F854-4963-B6A5-C39FAE076B71}"/>
          </ac:cxnSpMkLst>
        </pc:cxnChg>
      </pc:sldChg>
      <pc:sldChg chg="addSp delSp modSp new mod">
        <pc:chgData name="דן" userId="1b492fddc31c6135" providerId="LiveId" clId="{9A6F5839-A27A-410F-AD8D-08E9A2965744}" dt="2022-01-24T16:48:10.665" v="2567" actId="1076"/>
        <pc:sldMkLst>
          <pc:docMk/>
          <pc:sldMk cId="961641807" sldId="260"/>
        </pc:sldMkLst>
        <pc:spChg chg="del mod">
          <ac:chgData name="דן" userId="1b492fddc31c6135" providerId="LiveId" clId="{9A6F5839-A27A-410F-AD8D-08E9A2965744}" dt="2022-01-24T16:33:53.959" v="2048" actId="478"/>
          <ac:spMkLst>
            <pc:docMk/>
            <pc:sldMk cId="961641807" sldId="260"/>
            <ac:spMk id="2" creationId="{7E756B52-3DBD-4D4D-B4B3-0CF038AE006E}"/>
          </ac:spMkLst>
        </pc:spChg>
        <pc:spChg chg="mod">
          <ac:chgData name="דן" userId="1b492fddc31c6135" providerId="LiveId" clId="{9A6F5839-A27A-410F-AD8D-08E9A2965744}" dt="2022-01-24T16:48:08.360" v="2566" actId="1076"/>
          <ac:spMkLst>
            <pc:docMk/>
            <pc:sldMk cId="961641807" sldId="260"/>
            <ac:spMk id="3" creationId="{A66DFA61-2101-4711-87AF-45570D304337}"/>
          </ac:spMkLst>
        </pc:spChg>
        <pc:picChg chg="add mod">
          <ac:chgData name="דן" userId="1b492fddc31c6135" providerId="LiveId" clId="{9A6F5839-A27A-410F-AD8D-08E9A2965744}" dt="2022-01-24T16:48:10.665" v="2567" actId="1076"/>
          <ac:picMkLst>
            <pc:docMk/>
            <pc:sldMk cId="961641807" sldId="260"/>
            <ac:picMk id="5" creationId="{458C7EDB-C32C-4452-B80E-8B293FD3FFB7}"/>
          </ac:picMkLst>
        </pc:picChg>
      </pc:sldChg>
      <pc:sldChg chg="addSp delSp modSp new mod">
        <pc:chgData name="דן" userId="1b492fddc31c6135" providerId="LiveId" clId="{9A6F5839-A27A-410F-AD8D-08E9A2965744}" dt="2022-01-24T16:42:19.654" v="2483" actId="20577"/>
        <pc:sldMkLst>
          <pc:docMk/>
          <pc:sldMk cId="2220774706" sldId="261"/>
        </pc:sldMkLst>
        <pc:spChg chg="mod">
          <ac:chgData name="דן" userId="1b492fddc31c6135" providerId="LiveId" clId="{9A6F5839-A27A-410F-AD8D-08E9A2965744}" dt="2022-01-24T16:35:59.884" v="2114" actId="27636"/>
          <ac:spMkLst>
            <pc:docMk/>
            <pc:sldMk cId="2220774706" sldId="261"/>
            <ac:spMk id="2" creationId="{4D34662D-4F38-470F-9E81-568DE04F97ED}"/>
          </ac:spMkLst>
        </pc:spChg>
        <pc:spChg chg="mod">
          <ac:chgData name="דן" userId="1b492fddc31c6135" providerId="LiveId" clId="{9A6F5839-A27A-410F-AD8D-08E9A2965744}" dt="2022-01-24T16:42:19.654" v="2483" actId="20577"/>
          <ac:spMkLst>
            <pc:docMk/>
            <pc:sldMk cId="2220774706" sldId="261"/>
            <ac:spMk id="3" creationId="{41E0A724-1511-45ED-A429-F0FA9CBFFF42}"/>
          </ac:spMkLst>
        </pc:spChg>
        <pc:spChg chg="add del mod">
          <ac:chgData name="דן" userId="1b492fddc31c6135" providerId="LiveId" clId="{9A6F5839-A27A-410F-AD8D-08E9A2965744}" dt="2022-01-24T16:35:07.453" v="2056"/>
          <ac:spMkLst>
            <pc:docMk/>
            <pc:sldMk cId="2220774706" sldId="261"/>
            <ac:spMk id="4" creationId="{E56CD8B4-6522-4279-9070-DF0D7082ABD3}"/>
          </ac:spMkLst>
        </pc:spChg>
        <pc:spChg chg="add del mod">
          <ac:chgData name="דן" userId="1b492fddc31c6135" providerId="LiveId" clId="{9A6F5839-A27A-410F-AD8D-08E9A2965744}" dt="2022-01-24T16:35:07.453" v="2056"/>
          <ac:spMkLst>
            <pc:docMk/>
            <pc:sldMk cId="2220774706" sldId="261"/>
            <ac:spMk id="5" creationId="{A0F08476-0A2E-42A9-9425-ADFD1969A4C1}"/>
          </ac:spMkLst>
        </pc:spChg>
        <pc:spChg chg="add del mod">
          <ac:chgData name="דן" userId="1b492fddc31c6135" providerId="LiveId" clId="{9A6F5839-A27A-410F-AD8D-08E9A2965744}" dt="2022-01-24T16:35:07.453" v="2056"/>
          <ac:spMkLst>
            <pc:docMk/>
            <pc:sldMk cId="2220774706" sldId="261"/>
            <ac:spMk id="6" creationId="{88CEBB88-7AD3-4160-8AB0-A55C6C6333D7}"/>
          </ac:spMkLst>
        </pc:spChg>
        <pc:spChg chg="add del mod">
          <ac:chgData name="דן" userId="1b492fddc31c6135" providerId="LiveId" clId="{9A6F5839-A27A-410F-AD8D-08E9A2965744}" dt="2022-01-24T16:35:07.453" v="2056"/>
          <ac:spMkLst>
            <pc:docMk/>
            <pc:sldMk cId="2220774706" sldId="261"/>
            <ac:spMk id="7" creationId="{2DB90E14-308C-4BF0-BC3E-1D54965F1F4F}"/>
          </ac:spMkLst>
        </pc:spChg>
        <pc:spChg chg="add del mod">
          <ac:chgData name="דן" userId="1b492fddc31c6135" providerId="LiveId" clId="{9A6F5839-A27A-410F-AD8D-08E9A2965744}" dt="2022-01-24T16:35:07.453" v="2056"/>
          <ac:spMkLst>
            <pc:docMk/>
            <pc:sldMk cId="2220774706" sldId="261"/>
            <ac:spMk id="8" creationId="{C9D82FD8-C227-4627-A257-8ECA8B7551DE}"/>
          </ac:spMkLst>
        </pc:spChg>
        <pc:spChg chg="add del mod">
          <ac:chgData name="דן" userId="1b492fddc31c6135" providerId="LiveId" clId="{9A6F5839-A27A-410F-AD8D-08E9A2965744}" dt="2022-01-24T16:35:07.453" v="2056"/>
          <ac:spMkLst>
            <pc:docMk/>
            <pc:sldMk cId="2220774706" sldId="261"/>
            <ac:spMk id="9" creationId="{1F3A4738-3F82-493E-A19A-8846F818365A}"/>
          </ac:spMkLst>
        </pc:spChg>
        <pc:spChg chg="add del mod">
          <ac:chgData name="דן" userId="1b492fddc31c6135" providerId="LiveId" clId="{9A6F5839-A27A-410F-AD8D-08E9A2965744}" dt="2022-01-24T16:35:07.453" v="2056"/>
          <ac:spMkLst>
            <pc:docMk/>
            <pc:sldMk cId="2220774706" sldId="261"/>
            <ac:spMk id="10" creationId="{04208717-A3B7-48D2-8209-07490F21E09B}"/>
          </ac:spMkLst>
        </pc:spChg>
        <pc:spChg chg="add del mod">
          <ac:chgData name="דן" userId="1b492fddc31c6135" providerId="LiveId" clId="{9A6F5839-A27A-410F-AD8D-08E9A2965744}" dt="2022-01-24T16:35:30.463" v="2071" actId="478"/>
          <ac:spMkLst>
            <pc:docMk/>
            <pc:sldMk cId="2220774706" sldId="261"/>
            <ac:spMk id="11" creationId="{935C2B81-E995-498F-AFEC-3C0272E26DBB}"/>
          </ac:spMkLst>
        </pc:spChg>
        <pc:spChg chg="add del mod">
          <ac:chgData name="דן" userId="1b492fddc31c6135" providerId="LiveId" clId="{9A6F5839-A27A-410F-AD8D-08E9A2965744}" dt="2022-01-24T16:35:30.463" v="2071" actId="478"/>
          <ac:spMkLst>
            <pc:docMk/>
            <pc:sldMk cId="2220774706" sldId="261"/>
            <ac:spMk id="12" creationId="{0BCA2E97-1D5F-4606-A750-2BED2DB7A7A3}"/>
          </ac:spMkLst>
        </pc:spChg>
        <pc:spChg chg="add del mod">
          <ac:chgData name="דן" userId="1b492fddc31c6135" providerId="LiveId" clId="{9A6F5839-A27A-410F-AD8D-08E9A2965744}" dt="2022-01-24T16:35:30.463" v="2071" actId="478"/>
          <ac:spMkLst>
            <pc:docMk/>
            <pc:sldMk cId="2220774706" sldId="261"/>
            <ac:spMk id="13" creationId="{FC9C4C7D-CC5B-4C49-BFFC-2854393AEE26}"/>
          </ac:spMkLst>
        </pc:spChg>
        <pc:spChg chg="add del mod">
          <ac:chgData name="דן" userId="1b492fddc31c6135" providerId="LiveId" clId="{9A6F5839-A27A-410F-AD8D-08E9A2965744}" dt="2022-01-24T16:35:30.463" v="2071" actId="478"/>
          <ac:spMkLst>
            <pc:docMk/>
            <pc:sldMk cId="2220774706" sldId="261"/>
            <ac:spMk id="14" creationId="{3311BAB8-CCD4-4923-A13D-CDA0BD75EFB8}"/>
          </ac:spMkLst>
        </pc:spChg>
        <pc:spChg chg="add del mod">
          <ac:chgData name="דן" userId="1b492fddc31c6135" providerId="LiveId" clId="{9A6F5839-A27A-410F-AD8D-08E9A2965744}" dt="2022-01-24T16:35:30.463" v="2071" actId="478"/>
          <ac:spMkLst>
            <pc:docMk/>
            <pc:sldMk cId="2220774706" sldId="261"/>
            <ac:spMk id="15" creationId="{7DB4EE56-2BB0-4F41-9F32-E8EED1EF8611}"/>
          </ac:spMkLst>
        </pc:spChg>
        <pc:spChg chg="add del mod">
          <ac:chgData name="דן" userId="1b492fddc31c6135" providerId="LiveId" clId="{9A6F5839-A27A-410F-AD8D-08E9A2965744}" dt="2022-01-24T16:35:30.463" v="2071" actId="478"/>
          <ac:spMkLst>
            <pc:docMk/>
            <pc:sldMk cId="2220774706" sldId="261"/>
            <ac:spMk id="16" creationId="{A5951116-C76B-4487-A7F1-F28FC2C4A4C7}"/>
          </ac:spMkLst>
        </pc:spChg>
        <pc:spChg chg="add del mod">
          <ac:chgData name="דן" userId="1b492fddc31c6135" providerId="LiveId" clId="{9A6F5839-A27A-410F-AD8D-08E9A2965744}" dt="2022-01-24T16:35:30.463" v="2071" actId="478"/>
          <ac:spMkLst>
            <pc:docMk/>
            <pc:sldMk cId="2220774706" sldId="261"/>
            <ac:spMk id="17" creationId="{E64AE20F-31D7-4949-899C-9174E26BB01E}"/>
          </ac:spMkLst>
        </pc:spChg>
      </pc:sldChg>
      <pc:sldChg chg="addSp delSp modSp new mod">
        <pc:chgData name="דן" userId="1b492fddc31c6135" providerId="LiveId" clId="{9A6F5839-A27A-410F-AD8D-08E9A2965744}" dt="2022-01-25T16:45:01.663" v="4866" actId="14100"/>
        <pc:sldMkLst>
          <pc:docMk/>
          <pc:sldMk cId="218194763" sldId="262"/>
        </pc:sldMkLst>
        <pc:spChg chg="del mod">
          <ac:chgData name="דן" userId="1b492fddc31c6135" providerId="LiveId" clId="{9A6F5839-A27A-410F-AD8D-08E9A2965744}" dt="2022-01-25T16:44:49.128" v="4860" actId="478"/>
          <ac:spMkLst>
            <pc:docMk/>
            <pc:sldMk cId="218194763" sldId="262"/>
            <ac:spMk id="2" creationId="{0661B6AE-0A8F-4033-BD83-C9702D82F9B7}"/>
          </ac:spMkLst>
        </pc:spChg>
        <pc:spChg chg="del mod">
          <ac:chgData name="דן" userId="1b492fddc31c6135" providerId="LiveId" clId="{9A6F5839-A27A-410F-AD8D-08E9A2965744}" dt="2022-01-24T16:45:01.447" v="2548" actId="478"/>
          <ac:spMkLst>
            <pc:docMk/>
            <pc:sldMk cId="218194763" sldId="262"/>
            <ac:spMk id="3" creationId="{C0184EF3-D18D-455B-9E4E-D8898EE7C969}"/>
          </ac:spMkLst>
        </pc:spChg>
        <pc:spChg chg="add mod">
          <ac:chgData name="דן" userId="1b492fddc31c6135" providerId="LiveId" clId="{9A6F5839-A27A-410F-AD8D-08E9A2965744}" dt="2022-01-25T16:44:18.093" v="4851" actId="27636"/>
          <ac:spMkLst>
            <pc:docMk/>
            <pc:sldMk cId="218194763" sldId="262"/>
            <ac:spMk id="4" creationId="{C2BC55B9-80F7-4A25-9E5E-AC08B8B1E5A8}"/>
          </ac:spMkLst>
        </pc:spChg>
        <pc:spChg chg="add mod">
          <ac:chgData name="דן" userId="1b492fddc31c6135" providerId="LiveId" clId="{9A6F5839-A27A-410F-AD8D-08E9A2965744}" dt="2022-01-25T16:44:56.671" v="4864" actId="115"/>
          <ac:spMkLst>
            <pc:docMk/>
            <pc:sldMk cId="218194763" sldId="262"/>
            <ac:spMk id="6" creationId="{649BC716-F71A-496E-8208-B61C16A25964}"/>
          </ac:spMkLst>
        </pc:spChg>
        <pc:picChg chg="add mod">
          <ac:chgData name="דן" userId="1b492fddc31c6135" providerId="LiveId" clId="{9A6F5839-A27A-410F-AD8D-08E9A2965744}" dt="2022-01-25T16:45:01.663" v="4866" actId="14100"/>
          <ac:picMkLst>
            <pc:docMk/>
            <pc:sldMk cId="218194763" sldId="262"/>
            <ac:picMk id="5" creationId="{C853D0E7-9A69-4DEB-8FD0-E5CB0E63CCE6}"/>
          </ac:picMkLst>
        </pc:picChg>
      </pc:sldChg>
      <pc:sldChg chg="addSp delSp modSp new mod">
        <pc:chgData name="דן" userId="1b492fddc31c6135" providerId="LiveId" clId="{9A6F5839-A27A-410F-AD8D-08E9A2965744}" dt="2022-01-25T17:09:48.618" v="5538" actId="478"/>
        <pc:sldMkLst>
          <pc:docMk/>
          <pc:sldMk cId="2958460966" sldId="263"/>
        </pc:sldMkLst>
        <pc:spChg chg="del mod">
          <ac:chgData name="דן" userId="1b492fddc31c6135" providerId="LiveId" clId="{9A6F5839-A27A-410F-AD8D-08E9A2965744}" dt="2022-01-25T17:09:31.183" v="5517" actId="478"/>
          <ac:spMkLst>
            <pc:docMk/>
            <pc:sldMk cId="2958460966" sldId="263"/>
            <ac:spMk id="2" creationId="{0F1A9955-9576-42D0-9920-A34B16570702}"/>
          </ac:spMkLst>
        </pc:spChg>
        <pc:spChg chg="del">
          <ac:chgData name="דן" userId="1b492fddc31c6135" providerId="LiveId" clId="{9A6F5839-A27A-410F-AD8D-08E9A2965744}" dt="2022-01-24T16:49:03.661" v="2617" actId="478"/>
          <ac:spMkLst>
            <pc:docMk/>
            <pc:sldMk cId="2958460966" sldId="263"/>
            <ac:spMk id="3" creationId="{EEB90783-5099-4735-BC09-96D266AA9BA1}"/>
          </ac:spMkLst>
        </pc:spChg>
        <pc:spChg chg="add mod">
          <ac:chgData name="דן" userId="1b492fddc31c6135" providerId="LiveId" clId="{9A6F5839-A27A-410F-AD8D-08E9A2965744}" dt="2022-01-25T16:44:25.226" v="4855" actId="27636"/>
          <ac:spMkLst>
            <pc:docMk/>
            <pc:sldMk cId="2958460966" sldId="263"/>
            <ac:spMk id="4" creationId="{82222E77-A3EB-437D-9C53-4C79C3F3651A}"/>
          </ac:spMkLst>
        </pc:spChg>
        <pc:spChg chg="add del mod">
          <ac:chgData name="דן" userId="1b492fddc31c6135" providerId="LiveId" clId="{9A6F5839-A27A-410F-AD8D-08E9A2965744}" dt="2022-01-25T17:09:28.860" v="5516"/>
          <ac:spMkLst>
            <pc:docMk/>
            <pc:sldMk cId="2958460966" sldId="263"/>
            <ac:spMk id="6" creationId="{94D010F3-F079-46CD-920D-1C462A8CDCE2}"/>
          </ac:spMkLst>
        </pc:spChg>
        <pc:spChg chg="add del mod">
          <ac:chgData name="דן" userId="1b492fddc31c6135" providerId="LiveId" clId="{9A6F5839-A27A-410F-AD8D-08E9A2965744}" dt="2022-01-25T17:09:48.618" v="5538" actId="478"/>
          <ac:spMkLst>
            <pc:docMk/>
            <pc:sldMk cId="2958460966" sldId="263"/>
            <ac:spMk id="7" creationId="{3EF8592D-0A3B-4CAD-8A6C-2CDAD9116C8D}"/>
          </ac:spMkLst>
        </pc:spChg>
        <pc:spChg chg="add del mod">
          <ac:chgData name="דן" userId="1b492fddc31c6135" providerId="LiveId" clId="{9A6F5839-A27A-410F-AD8D-08E9A2965744}" dt="2022-01-25T17:09:47.052" v="5537" actId="478"/>
          <ac:spMkLst>
            <pc:docMk/>
            <pc:sldMk cId="2958460966" sldId="263"/>
            <ac:spMk id="8" creationId="{0A38E7A3-A684-4ACF-9E58-FC346EAB3B66}"/>
          </ac:spMkLst>
        </pc:spChg>
        <pc:spChg chg="add del mod">
          <ac:chgData name="דן" userId="1b492fddc31c6135" providerId="LiveId" clId="{9A6F5839-A27A-410F-AD8D-08E9A2965744}" dt="2022-01-25T17:09:47.052" v="5537" actId="478"/>
          <ac:spMkLst>
            <pc:docMk/>
            <pc:sldMk cId="2958460966" sldId="263"/>
            <ac:spMk id="10" creationId="{CA9F8F23-80A1-4D77-A72E-33E495B50506}"/>
          </ac:spMkLst>
        </pc:spChg>
        <pc:picChg chg="add mod">
          <ac:chgData name="דן" userId="1b492fddc31c6135" providerId="LiveId" clId="{9A6F5839-A27A-410F-AD8D-08E9A2965744}" dt="2022-01-25T16:44:22.809" v="4852" actId="14100"/>
          <ac:picMkLst>
            <pc:docMk/>
            <pc:sldMk cId="2958460966" sldId="263"/>
            <ac:picMk id="5" creationId="{6CC64275-247F-47FB-8837-03D7CDE0A5D0}"/>
          </ac:picMkLst>
        </pc:picChg>
      </pc:sldChg>
      <pc:sldChg chg="addSp delSp modSp new mod">
        <pc:chgData name="דן" userId="1b492fddc31c6135" providerId="LiveId" clId="{9A6F5839-A27A-410F-AD8D-08E9A2965744}" dt="2022-01-25T16:44:05.579" v="4846"/>
        <pc:sldMkLst>
          <pc:docMk/>
          <pc:sldMk cId="3854407041" sldId="264"/>
        </pc:sldMkLst>
        <pc:spChg chg="del">
          <ac:chgData name="דן" userId="1b492fddc31c6135" providerId="LiveId" clId="{9A6F5839-A27A-410F-AD8D-08E9A2965744}" dt="2022-01-24T16:51:54.635" v="2626" actId="478"/>
          <ac:spMkLst>
            <pc:docMk/>
            <pc:sldMk cId="3854407041" sldId="264"/>
            <ac:spMk id="2" creationId="{7A005538-F04D-494F-BF96-0138E2BE5281}"/>
          </ac:spMkLst>
        </pc:spChg>
        <pc:spChg chg="add mod">
          <ac:chgData name="דן" userId="1b492fddc31c6135" providerId="LiveId" clId="{9A6F5839-A27A-410F-AD8D-08E9A2965744}" dt="2022-01-25T16:44:05.579" v="4846"/>
          <ac:spMkLst>
            <pc:docMk/>
            <pc:sldMk cId="3854407041" sldId="264"/>
            <ac:spMk id="3" creationId="{06A8558F-EE44-4499-AF8C-688B2611693A}"/>
          </ac:spMkLst>
        </pc:spChg>
        <pc:spChg chg="del">
          <ac:chgData name="דן" userId="1b492fddc31c6135" providerId="LiveId" clId="{9A6F5839-A27A-410F-AD8D-08E9A2965744}" dt="2022-01-24T16:51:56.464" v="2627" actId="478"/>
          <ac:spMkLst>
            <pc:docMk/>
            <pc:sldMk cId="3854407041" sldId="264"/>
            <ac:spMk id="3" creationId="{0AE591EE-0AD1-45D4-8FFB-6B056032C34E}"/>
          </ac:spMkLst>
        </pc:spChg>
        <pc:spChg chg="add del">
          <ac:chgData name="דן" userId="1b492fddc31c6135" providerId="LiveId" clId="{9A6F5839-A27A-410F-AD8D-08E9A2965744}" dt="2022-01-24T16:51:58.271" v="2629" actId="22"/>
          <ac:spMkLst>
            <pc:docMk/>
            <pc:sldMk cId="3854407041" sldId="264"/>
            <ac:spMk id="5" creationId="{5175FE4B-6722-4B83-B69E-00B266B51B99}"/>
          </ac:spMkLst>
        </pc:spChg>
        <pc:spChg chg="add del mod">
          <ac:chgData name="דן" userId="1b492fddc31c6135" providerId="LiveId" clId="{9A6F5839-A27A-410F-AD8D-08E9A2965744}" dt="2022-01-24T16:56:12.805" v="2703" actId="478"/>
          <ac:spMkLst>
            <pc:docMk/>
            <pc:sldMk cId="3854407041" sldId="264"/>
            <ac:spMk id="10" creationId="{DA47B3E1-270E-4A9E-A1A9-B7CCAD9E76CD}"/>
          </ac:spMkLst>
        </pc:spChg>
        <pc:picChg chg="add mod">
          <ac:chgData name="דן" userId="1b492fddc31c6135" providerId="LiveId" clId="{9A6F5839-A27A-410F-AD8D-08E9A2965744}" dt="2022-01-25T16:43:58.248" v="4845" actId="1076"/>
          <ac:picMkLst>
            <pc:docMk/>
            <pc:sldMk cId="3854407041" sldId="264"/>
            <ac:picMk id="7" creationId="{9C486BFA-91FA-468B-9E7A-FA01B9A458AF}"/>
          </ac:picMkLst>
        </pc:picChg>
        <pc:picChg chg="add del mod">
          <ac:chgData name="דן" userId="1b492fddc31c6135" providerId="LiveId" clId="{9A6F5839-A27A-410F-AD8D-08E9A2965744}" dt="2022-01-24T16:56:15.929" v="2709"/>
          <ac:picMkLst>
            <pc:docMk/>
            <pc:sldMk cId="3854407041" sldId="264"/>
            <ac:picMk id="8" creationId="{AADE31EC-D403-4386-811B-6D86E0060E63}"/>
          </ac:picMkLst>
        </pc:picChg>
      </pc:sldChg>
      <pc:sldChg chg="addSp delSp modSp new del mod">
        <pc:chgData name="דן" userId="1b492fddc31c6135" providerId="LiveId" clId="{9A6F5839-A27A-410F-AD8D-08E9A2965744}" dt="2022-01-24T17:06:21.742" v="2745" actId="47"/>
        <pc:sldMkLst>
          <pc:docMk/>
          <pc:sldMk cId="2649839101" sldId="265"/>
        </pc:sldMkLst>
        <pc:spChg chg="mod">
          <ac:chgData name="דן" userId="1b492fddc31c6135" providerId="LiveId" clId="{9A6F5839-A27A-410F-AD8D-08E9A2965744}" dt="2022-01-24T17:03:10.246" v="2721" actId="1076"/>
          <ac:spMkLst>
            <pc:docMk/>
            <pc:sldMk cId="2649839101" sldId="265"/>
            <ac:spMk id="2" creationId="{3C309458-F89D-409F-A339-F1C8497B3D3B}"/>
          </ac:spMkLst>
        </pc:spChg>
        <pc:spChg chg="del">
          <ac:chgData name="דן" userId="1b492fddc31c6135" providerId="LiveId" clId="{9A6F5839-A27A-410F-AD8D-08E9A2965744}" dt="2022-01-24T16:54:34.934" v="2671" actId="478"/>
          <ac:spMkLst>
            <pc:docMk/>
            <pc:sldMk cId="2649839101" sldId="265"/>
            <ac:spMk id="3" creationId="{02C9C0F9-94E3-4A0F-9969-234C1E4F3070}"/>
          </ac:spMkLst>
        </pc:spChg>
        <pc:picChg chg="add del mod">
          <ac:chgData name="דן" userId="1b492fddc31c6135" providerId="LiveId" clId="{9A6F5839-A27A-410F-AD8D-08E9A2965744}" dt="2022-01-24T17:05:34.103" v="2728" actId="21"/>
          <ac:picMkLst>
            <pc:docMk/>
            <pc:sldMk cId="2649839101" sldId="265"/>
            <ac:picMk id="5" creationId="{64CB75CD-1126-4F34-9C70-21A77E4F2040}"/>
          </ac:picMkLst>
        </pc:picChg>
      </pc:sldChg>
      <pc:sldChg chg="addSp delSp modSp new mod ord">
        <pc:chgData name="דן" userId="1b492fddc31c6135" providerId="LiveId" clId="{9A6F5839-A27A-410F-AD8D-08E9A2965744}" dt="2022-01-25T16:44:08.193" v="4847"/>
        <pc:sldMkLst>
          <pc:docMk/>
          <pc:sldMk cId="2526921387" sldId="266"/>
        </pc:sldMkLst>
        <pc:spChg chg="del">
          <ac:chgData name="דן" userId="1b492fddc31c6135" providerId="LiveId" clId="{9A6F5839-A27A-410F-AD8D-08E9A2965744}" dt="2022-01-24T16:55:25.163" v="2678" actId="478"/>
          <ac:spMkLst>
            <pc:docMk/>
            <pc:sldMk cId="2526921387" sldId="266"/>
            <ac:spMk id="2" creationId="{41B29FBA-F018-42E2-A542-9748A47C60CF}"/>
          </ac:spMkLst>
        </pc:spChg>
        <pc:spChg chg="del">
          <ac:chgData name="דן" userId="1b492fddc31c6135" providerId="LiveId" clId="{9A6F5839-A27A-410F-AD8D-08E9A2965744}" dt="2022-01-24T16:55:22.142" v="2677" actId="931"/>
          <ac:spMkLst>
            <pc:docMk/>
            <pc:sldMk cId="2526921387" sldId="266"/>
            <ac:spMk id="3" creationId="{2E34B87F-D4A1-491C-98B3-AC910C19A59F}"/>
          </ac:spMkLst>
        </pc:spChg>
        <pc:spChg chg="add del mod">
          <ac:chgData name="דן" userId="1b492fddc31c6135" providerId="LiveId" clId="{9A6F5839-A27A-410F-AD8D-08E9A2965744}" dt="2022-01-25T16:40:06.443" v="4622"/>
          <ac:spMkLst>
            <pc:docMk/>
            <pc:sldMk cId="2526921387" sldId="266"/>
            <ac:spMk id="3" creationId="{6899968B-8918-49DC-9ED6-079BA7201624}"/>
          </ac:spMkLst>
        </pc:spChg>
        <pc:spChg chg="add mod">
          <ac:chgData name="דן" userId="1b492fddc31c6135" providerId="LiveId" clId="{9A6F5839-A27A-410F-AD8D-08E9A2965744}" dt="2022-01-25T16:44:08.193" v="4847"/>
          <ac:spMkLst>
            <pc:docMk/>
            <pc:sldMk cId="2526921387" sldId="266"/>
            <ac:spMk id="4" creationId="{F1C51FA1-512E-46DE-AD55-BDFBA44D091C}"/>
          </ac:spMkLst>
        </pc:spChg>
        <pc:picChg chg="add mod">
          <ac:chgData name="דן" userId="1b492fddc31c6135" providerId="LiveId" clId="{9A6F5839-A27A-410F-AD8D-08E9A2965744}" dt="2022-01-25T16:43:55.038" v="4844" actId="1076"/>
          <ac:picMkLst>
            <pc:docMk/>
            <pc:sldMk cId="2526921387" sldId="266"/>
            <ac:picMk id="5" creationId="{39837E9A-CC7B-4BF6-B49C-7520DEF5318D}"/>
          </ac:picMkLst>
        </pc:picChg>
      </pc:sldChg>
      <pc:sldChg chg="delSp modSp new del mod">
        <pc:chgData name="דן" userId="1b492fddc31c6135" providerId="LiveId" clId="{9A6F5839-A27A-410F-AD8D-08E9A2965744}" dt="2022-01-24T17:06:23.047" v="2746" actId="47"/>
        <pc:sldMkLst>
          <pc:docMk/>
          <pc:sldMk cId="4129528810" sldId="267"/>
        </pc:sldMkLst>
        <pc:spChg chg="del">
          <ac:chgData name="דן" userId="1b492fddc31c6135" providerId="LiveId" clId="{9A6F5839-A27A-410F-AD8D-08E9A2965744}" dt="2022-01-24T17:03:49.202" v="2726" actId="478"/>
          <ac:spMkLst>
            <pc:docMk/>
            <pc:sldMk cId="4129528810" sldId="267"/>
            <ac:spMk id="2" creationId="{7AAFCA30-E9CD-454E-97E4-EA21CBC45EC8}"/>
          </ac:spMkLst>
        </pc:spChg>
        <pc:spChg chg="del mod">
          <ac:chgData name="דן" userId="1b492fddc31c6135" providerId="LiveId" clId="{9A6F5839-A27A-410F-AD8D-08E9A2965744}" dt="2022-01-24T17:03:51.288" v="2727" actId="478"/>
          <ac:spMkLst>
            <pc:docMk/>
            <pc:sldMk cId="4129528810" sldId="267"/>
            <ac:spMk id="3" creationId="{2F069C11-29D7-403E-B40F-D9BB230C278D}"/>
          </ac:spMkLst>
        </pc:spChg>
      </pc:sldChg>
      <pc:sldChg chg="addSp delSp modSp new mod ord setBg">
        <pc:chgData name="דן" userId="1b492fddc31c6135" providerId="LiveId" clId="{9A6F5839-A27A-410F-AD8D-08E9A2965744}" dt="2022-01-25T17:28:34.969" v="6398" actId="20577"/>
        <pc:sldMkLst>
          <pc:docMk/>
          <pc:sldMk cId="4146283845" sldId="268"/>
        </pc:sldMkLst>
        <pc:spChg chg="add del mod">
          <ac:chgData name="דן" userId="1b492fddc31c6135" providerId="LiveId" clId="{9A6F5839-A27A-410F-AD8D-08E9A2965744}" dt="2022-01-25T16:11:57.615" v="3176" actId="478"/>
          <ac:spMkLst>
            <pc:docMk/>
            <pc:sldMk cId="4146283845" sldId="268"/>
            <ac:spMk id="2" creationId="{6942FA14-7FA9-4FAD-8655-761611083577}"/>
          </ac:spMkLst>
        </pc:spChg>
        <pc:spChg chg="add del mod">
          <ac:chgData name="דן" userId="1b492fddc31c6135" providerId="LiveId" clId="{9A6F5839-A27A-410F-AD8D-08E9A2965744}" dt="2022-01-25T17:28:34.969" v="6398" actId="20577"/>
          <ac:spMkLst>
            <pc:docMk/>
            <pc:sldMk cId="4146283845" sldId="268"/>
            <ac:spMk id="3" creationId="{C993735D-59E9-4F31-BCF4-D4B58CB989D7}"/>
          </ac:spMkLst>
        </pc:spChg>
        <pc:spChg chg="add del mod">
          <ac:chgData name="דן" userId="1b492fddc31c6135" providerId="LiveId" clId="{9A6F5839-A27A-410F-AD8D-08E9A2965744}" dt="2022-01-25T16:12:04.815" v="3177" actId="478"/>
          <ac:spMkLst>
            <pc:docMk/>
            <pc:sldMk cId="4146283845" sldId="268"/>
            <ac:spMk id="6" creationId="{584702D3-3C8C-4F23-B103-066BFD575935}"/>
          </ac:spMkLst>
        </pc:spChg>
        <pc:spChg chg="add mod">
          <ac:chgData name="דן" userId="1b492fddc31c6135" providerId="LiveId" clId="{9A6F5839-A27A-410F-AD8D-08E9A2965744}" dt="2022-01-25T16:40:09.267" v="4623"/>
          <ac:spMkLst>
            <pc:docMk/>
            <pc:sldMk cId="4146283845" sldId="268"/>
            <ac:spMk id="7" creationId="{D360DFB7-34DA-4E9E-B699-F47C7E523956}"/>
          </ac:spMkLst>
        </pc:spChg>
        <pc:spChg chg="add del">
          <ac:chgData name="דן" userId="1b492fddc31c6135" providerId="LiveId" clId="{9A6F5839-A27A-410F-AD8D-08E9A2965744}" dt="2022-01-24T17:06:00.641" v="2738" actId="26606"/>
          <ac:spMkLst>
            <pc:docMk/>
            <pc:sldMk cId="4146283845" sldId="268"/>
            <ac:spMk id="13" creationId="{DDDE267B-E820-4910-868D-BA40CFB936D7}"/>
          </ac:spMkLst>
        </pc:spChg>
        <pc:spChg chg="add del">
          <ac:chgData name="דן" userId="1b492fddc31c6135" providerId="LiveId" clId="{9A6F5839-A27A-410F-AD8D-08E9A2965744}" dt="2022-01-24T17:06:03.458" v="2740" actId="26606"/>
          <ac:spMkLst>
            <pc:docMk/>
            <pc:sldMk cId="4146283845" sldId="268"/>
            <ac:spMk id="19" creationId="{40C1BC1E-153D-4DA3-87A4-314B61BC498D}"/>
          </ac:spMkLst>
        </pc:spChg>
        <pc:spChg chg="add del">
          <ac:chgData name="דן" userId="1b492fddc31c6135" providerId="LiveId" clId="{9A6F5839-A27A-410F-AD8D-08E9A2965744}" dt="2022-01-24T17:06:03.458" v="2740" actId="26606"/>
          <ac:spMkLst>
            <pc:docMk/>
            <pc:sldMk cId="4146283845" sldId="268"/>
            <ac:spMk id="20" creationId="{FB5A56C3-A6D4-4D92-8AE6-10218C0764F5}"/>
          </ac:spMkLst>
        </pc:spChg>
        <pc:picChg chg="add mod">
          <ac:chgData name="דן" userId="1b492fddc31c6135" providerId="LiveId" clId="{9A6F5839-A27A-410F-AD8D-08E9A2965744}" dt="2022-01-25T16:12:24.768" v="3208" actId="14100"/>
          <ac:picMkLst>
            <pc:docMk/>
            <pc:sldMk cId="4146283845" sldId="268"/>
            <ac:picMk id="4" creationId="{A5CFD1AD-4146-483C-9CFA-E4243210967F}"/>
          </ac:picMkLst>
        </pc:picChg>
        <pc:picChg chg="add del">
          <ac:chgData name="דן" userId="1b492fddc31c6135" providerId="LiveId" clId="{9A6F5839-A27A-410F-AD8D-08E9A2965744}" dt="2022-01-24T17:06:00.641" v="2738" actId="26606"/>
          <ac:picMkLst>
            <pc:docMk/>
            <pc:sldMk cId="4146283845" sldId="268"/>
            <ac:picMk id="9" creationId="{B1981535-B5AA-4E0C-ACE5-925CC19B20FE}"/>
          </ac:picMkLst>
        </pc:picChg>
        <pc:picChg chg="add del">
          <ac:chgData name="דן" userId="1b492fddc31c6135" providerId="LiveId" clId="{9A6F5839-A27A-410F-AD8D-08E9A2965744}" dt="2022-01-24T17:06:00.641" v="2738" actId="26606"/>
          <ac:picMkLst>
            <pc:docMk/>
            <pc:sldMk cId="4146283845" sldId="268"/>
            <ac:picMk id="11" creationId="{BF97D060-AA7E-4411-BA62-28BD1EBD55D6}"/>
          </ac:picMkLst>
        </pc:picChg>
        <pc:picChg chg="add del">
          <ac:chgData name="דן" userId="1b492fddc31c6135" providerId="LiveId" clId="{9A6F5839-A27A-410F-AD8D-08E9A2965744}" dt="2022-01-24T17:06:00.641" v="2738" actId="26606"/>
          <ac:picMkLst>
            <pc:docMk/>
            <pc:sldMk cId="4146283845" sldId="268"/>
            <ac:picMk id="15" creationId="{FF3E25D7-C2F8-445D-AA42-C1163028DA68}"/>
          </ac:picMkLst>
        </pc:picChg>
        <pc:picChg chg="add del">
          <ac:chgData name="דן" userId="1b492fddc31c6135" providerId="LiveId" clId="{9A6F5839-A27A-410F-AD8D-08E9A2965744}" dt="2022-01-24T17:06:03.458" v="2740" actId="26606"/>
          <ac:picMkLst>
            <pc:docMk/>
            <pc:sldMk cId="4146283845" sldId="268"/>
            <ac:picMk id="17" creationId="{B1981535-B5AA-4E0C-ACE5-925CC19B20FE}"/>
          </ac:picMkLst>
        </pc:picChg>
        <pc:picChg chg="add del">
          <ac:chgData name="דן" userId="1b492fddc31c6135" providerId="LiveId" clId="{9A6F5839-A27A-410F-AD8D-08E9A2965744}" dt="2022-01-24T17:06:03.458" v="2740" actId="26606"/>
          <ac:picMkLst>
            <pc:docMk/>
            <pc:sldMk cId="4146283845" sldId="268"/>
            <ac:picMk id="18" creationId="{BF97D060-AA7E-4411-BA62-28BD1EBD55D6}"/>
          </ac:picMkLst>
        </pc:picChg>
      </pc:sldChg>
      <pc:sldChg chg="addSp delSp modSp new mod ord">
        <pc:chgData name="דן" userId="1b492fddc31c6135" providerId="LiveId" clId="{9A6F5839-A27A-410F-AD8D-08E9A2965744}" dt="2022-01-25T16:12:46.877" v="3213" actId="1076"/>
        <pc:sldMkLst>
          <pc:docMk/>
          <pc:sldMk cId="4184413263" sldId="269"/>
        </pc:sldMkLst>
        <pc:spChg chg="del">
          <ac:chgData name="דן" userId="1b492fddc31c6135" providerId="LiveId" clId="{9A6F5839-A27A-410F-AD8D-08E9A2965744}" dt="2022-01-24T17:07:03.163" v="2804" actId="478"/>
          <ac:spMkLst>
            <pc:docMk/>
            <pc:sldMk cId="4184413263" sldId="269"/>
            <ac:spMk id="2" creationId="{2A29E219-0297-477F-833E-EA11A400408B}"/>
          </ac:spMkLst>
        </pc:spChg>
        <pc:spChg chg="mod">
          <ac:chgData name="דן" userId="1b492fddc31c6135" providerId="LiveId" clId="{9A6F5839-A27A-410F-AD8D-08E9A2965744}" dt="2022-01-25T16:08:02.912" v="2934" actId="20577"/>
          <ac:spMkLst>
            <pc:docMk/>
            <pc:sldMk cId="4184413263" sldId="269"/>
            <ac:spMk id="3" creationId="{EA0A48BC-BE4D-470F-B420-2C128F6069D8}"/>
          </ac:spMkLst>
        </pc:spChg>
        <pc:spChg chg="add mod">
          <ac:chgData name="דן" userId="1b492fddc31c6135" providerId="LiveId" clId="{9A6F5839-A27A-410F-AD8D-08E9A2965744}" dt="2022-01-25T16:08:28.880" v="2941" actId="1076"/>
          <ac:spMkLst>
            <pc:docMk/>
            <pc:sldMk cId="4184413263" sldId="269"/>
            <ac:spMk id="5" creationId="{5D9DE4C5-3120-4330-9879-1FB88F1BD3FD}"/>
          </ac:spMkLst>
        </pc:spChg>
        <pc:spChg chg="add del mod">
          <ac:chgData name="דן" userId="1b492fddc31c6135" providerId="LiveId" clId="{9A6F5839-A27A-410F-AD8D-08E9A2965744}" dt="2022-01-25T16:08:24.059" v="2939" actId="478"/>
          <ac:spMkLst>
            <pc:docMk/>
            <pc:sldMk cId="4184413263" sldId="269"/>
            <ac:spMk id="6" creationId="{4F78050B-08C6-49B9-8607-27E0BD4B5739}"/>
          </ac:spMkLst>
        </pc:spChg>
        <pc:spChg chg="add mod">
          <ac:chgData name="דן" userId="1b492fddc31c6135" providerId="LiveId" clId="{9A6F5839-A27A-410F-AD8D-08E9A2965744}" dt="2022-01-25T16:12:46.877" v="3213" actId="1076"/>
          <ac:spMkLst>
            <pc:docMk/>
            <pc:sldMk cId="4184413263" sldId="269"/>
            <ac:spMk id="10" creationId="{09B75B8D-B22B-477B-8909-70A4D36EF3FF}"/>
          </ac:spMkLst>
        </pc:spChg>
        <pc:picChg chg="add mod">
          <ac:chgData name="דן" userId="1b492fddc31c6135" providerId="LiveId" clId="{9A6F5839-A27A-410F-AD8D-08E9A2965744}" dt="2022-01-25T16:08:55.957" v="2945" actId="1076"/>
          <ac:picMkLst>
            <pc:docMk/>
            <pc:sldMk cId="4184413263" sldId="269"/>
            <ac:picMk id="4" creationId="{4E087AC3-77D8-42E6-8D32-C53FB7E4F6A5}"/>
          </ac:picMkLst>
        </pc:picChg>
        <pc:cxnChg chg="add mod">
          <ac:chgData name="דן" userId="1b492fddc31c6135" providerId="LiveId" clId="{9A6F5839-A27A-410F-AD8D-08E9A2965744}" dt="2022-01-25T16:09:06.589" v="2947" actId="14100"/>
          <ac:cxnSpMkLst>
            <pc:docMk/>
            <pc:sldMk cId="4184413263" sldId="269"/>
            <ac:cxnSpMk id="8" creationId="{41AB64B9-B56F-4DB4-8DBC-9830F122365D}"/>
          </ac:cxnSpMkLst>
        </pc:cxnChg>
      </pc:sldChg>
      <pc:sldChg chg="addSp delSp modSp new mod ord">
        <pc:chgData name="דן" userId="1b492fddc31c6135" providerId="LiveId" clId="{9A6F5839-A27A-410F-AD8D-08E9A2965744}" dt="2022-01-25T16:39:51.882" v="4620" actId="14100"/>
        <pc:sldMkLst>
          <pc:docMk/>
          <pc:sldMk cId="2910260118" sldId="270"/>
        </pc:sldMkLst>
        <pc:spChg chg="del mod">
          <ac:chgData name="דן" userId="1b492fddc31c6135" providerId="LiveId" clId="{9A6F5839-A27A-410F-AD8D-08E9A2965744}" dt="2022-01-25T16:12:50.955" v="3214" actId="478"/>
          <ac:spMkLst>
            <pc:docMk/>
            <pc:sldMk cId="2910260118" sldId="270"/>
            <ac:spMk id="2" creationId="{6441F8D6-C413-422C-88EA-013D1779A2BD}"/>
          </ac:spMkLst>
        </pc:spChg>
        <pc:spChg chg="mod">
          <ac:chgData name="דן" userId="1b492fddc31c6135" providerId="LiveId" clId="{9A6F5839-A27A-410F-AD8D-08E9A2965744}" dt="2022-01-25T16:39:48.639" v="4619" actId="1076"/>
          <ac:spMkLst>
            <pc:docMk/>
            <pc:sldMk cId="2910260118" sldId="270"/>
            <ac:spMk id="3" creationId="{E81B9A91-86DC-499B-9343-5C29644F52FC}"/>
          </ac:spMkLst>
        </pc:spChg>
        <pc:spChg chg="add del mod">
          <ac:chgData name="דן" userId="1b492fddc31c6135" providerId="LiveId" clId="{9A6F5839-A27A-410F-AD8D-08E9A2965744}" dt="2022-01-25T16:12:53.189" v="3215" actId="478"/>
          <ac:spMkLst>
            <pc:docMk/>
            <pc:sldMk cId="2910260118" sldId="270"/>
            <ac:spMk id="7" creationId="{071407BA-497D-484E-9108-B12D860FA839}"/>
          </ac:spMkLst>
        </pc:spChg>
        <pc:spChg chg="add mod">
          <ac:chgData name="דן" userId="1b492fddc31c6135" providerId="LiveId" clId="{9A6F5839-A27A-410F-AD8D-08E9A2965744}" dt="2022-01-25T16:39:44.975" v="4618"/>
          <ac:spMkLst>
            <pc:docMk/>
            <pc:sldMk cId="2910260118" sldId="270"/>
            <ac:spMk id="8" creationId="{E1654CF6-2123-4835-9A27-9285FDE9624B}"/>
          </ac:spMkLst>
        </pc:spChg>
        <pc:picChg chg="add mod">
          <ac:chgData name="דן" userId="1b492fddc31c6135" providerId="LiveId" clId="{9A6F5839-A27A-410F-AD8D-08E9A2965744}" dt="2022-01-25T16:39:51.882" v="4620" actId="14100"/>
          <ac:picMkLst>
            <pc:docMk/>
            <pc:sldMk cId="2910260118" sldId="270"/>
            <ac:picMk id="5" creationId="{6B7867F1-0004-4346-9981-A264317FB9EF}"/>
          </ac:picMkLst>
        </pc:picChg>
      </pc:sldChg>
      <pc:sldChg chg="addSp delSp modSp new mod">
        <pc:chgData name="דן" userId="1b492fddc31c6135" providerId="LiveId" clId="{9A6F5839-A27A-410F-AD8D-08E9A2965744}" dt="2022-01-25T16:40:17.162" v="4626" actId="14100"/>
        <pc:sldMkLst>
          <pc:docMk/>
          <pc:sldMk cId="858432694" sldId="271"/>
        </pc:sldMkLst>
        <pc:spChg chg="del">
          <ac:chgData name="דן" userId="1b492fddc31c6135" providerId="LiveId" clId="{9A6F5839-A27A-410F-AD8D-08E9A2965744}" dt="2022-01-25T16:14:20.119" v="3220" actId="478"/>
          <ac:spMkLst>
            <pc:docMk/>
            <pc:sldMk cId="858432694" sldId="271"/>
            <ac:spMk id="2" creationId="{C27B06B1-5559-4876-888A-F3D2A0103337}"/>
          </ac:spMkLst>
        </pc:spChg>
        <pc:spChg chg="mod">
          <ac:chgData name="דן" userId="1b492fddc31c6135" providerId="LiveId" clId="{9A6F5839-A27A-410F-AD8D-08E9A2965744}" dt="2022-01-25T16:40:14.524" v="4625" actId="14100"/>
          <ac:spMkLst>
            <pc:docMk/>
            <pc:sldMk cId="858432694" sldId="271"/>
            <ac:spMk id="3" creationId="{8E60AB52-6813-4ADE-861A-E1D06CFD7A0E}"/>
          </ac:spMkLst>
        </pc:spChg>
        <pc:spChg chg="add mod">
          <ac:chgData name="דן" userId="1b492fddc31c6135" providerId="LiveId" clId="{9A6F5839-A27A-410F-AD8D-08E9A2965744}" dt="2022-01-25T16:40:11.099" v="4624"/>
          <ac:spMkLst>
            <pc:docMk/>
            <pc:sldMk cId="858432694" sldId="271"/>
            <ac:spMk id="6" creationId="{257AB90A-A18A-4850-BB4F-82306F7EF4F3}"/>
          </ac:spMkLst>
        </pc:spChg>
        <pc:picChg chg="add mod">
          <ac:chgData name="דן" userId="1b492fddc31c6135" providerId="LiveId" clId="{9A6F5839-A27A-410F-AD8D-08E9A2965744}" dt="2022-01-25T16:40:17.162" v="4626" actId="14100"/>
          <ac:picMkLst>
            <pc:docMk/>
            <pc:sldMk cId="858432694" sldId="271"/>
            <ac:picMk id="5" creationId="{9E494C44-2F9D-4630-B11D-4874CD312F52}"/>
          </ac:picMkLst>
        </pc:picChg>
      </pc:sldChg>
      <pc:sldChg chg="addSp delSp modSp new mod modClrScheme chgLayout">
        <pc:chgData name="דן" userId="1b492fddc31c6135" providerId="LiveId" clId="{9A6F5839-A27A-410F-AD8D-08E9A2965744}" dt="2022-01-25T16:40:18.442" v="4627"/>
        <pc:sldMkLst>
          <pc:docMk/>
          <pc:sldMk cId="930091272" sldId="272"/>
        </pc:sldMkLst>
        <pc:spChg chg="del">
          <ac:chgData name="דן" userId="1b492fddc31c6135" providerId="LiveId" clId="{9A6F5839-A27A-410F-AD8D-08E9A2965744}" dt="2022-01-25T16:18:56.409" v="3387" actId="478"/>
          <ac:spMkLst>
            <pc:docMk/>
            <pc:sldMk cId="930091272" sldId="272"/>
            <ac:spMk id="2" creationId="{DBCC0233-0A7B-44F3-85E8-3DE949397006}"/>
          </ac:spMkLst>
        </pc:spChg>
        <pc:spChg chg="del mod">
          <ac:chgData name="דן" userId="1b492fddc31c6135" providerId="LiveId" clId="{9A6F5839-A27A-410F-AD8D-08E9A2965744}" dt="2022-01-25T16:19:24.673" v="3391" actId="931"/>
          <ac:spMkLst>
            <pc:docMk/>
            <pc:sldMk cId="930091272" sldId="272"/>
            <ac:spMk id="3" creationId="{51065982-DAEA-4BF6-8981-96B339A30129}"/>
          </ac:spMkLst>
        </pc:spChg>
        <pc:spChg chg="add del mod ord">
          <ac:chgData name="דן" userId="1b492fddc31c6135" providerId="LiveId" clId="{9A6F5839-A27A-410F-AD8D-08E9A2965744}" dt="2022-01-25T16:21:02.002" v="3413" actId="478"/>
          <ac:spMkLst>
            <pc:docMk/>
            <pc:sldMk cId="930091272" sldId="272"/>
            <ac:spMk id="8" creationId="{3A0F4027-846E-4ED8-B4E7-5CB22957FCFD}"/>
          </ac:spMkLst>
        </pc:spChg>
        <pc:spChg chg="add del mod ord">
          <ac:chgData name="דן" userId="1b492fddc31c6135" providerId="LiveId" clId="{9A6F5839-A27A-410F-AD8D-08E9A2965744}" dt="2022-01-25T16:21:15.779" v="3438" actId="700"/>
          <ac:spMkLst>
            <pc:docMk/>
            <pc:sldMk cId="930091272" sldId="272"/>
            <ac:spMk id="9" creationId="{3BC9FB03-F680-4798-ADF1-8714E8FD81FB}"/>
          </ac:spMkLst>
        </pc:spChg>
        <pc:spChg chg="add del mod ord">
          <ac:chgData name="דן" userId="1b492fddc31c6135" providerId="LiveId" clId="{9A6F5839-A27A-410F-AD8D-08E9A2965744}" dt="2022-01-25T16:21:22.343" v="3441" actId="478"/>
          <ac:spMkLst>
            <pc:docMk/>
            <pc:sldMk cId="930091272" sldId="272"/>
            <ac:spMk id="10" creationId="{FEBED135-EC02-4858-856E-23E16AFF822A}"/>
          </ac:spMkLst>
        </pc:spChg>
        <pc:spChg chg="add mod">
          <ac:chgData name="דן" userId="1b492fddc31c6135" providerId="LiveId" clId="{9A6F5839-A27A-410F-AD8D-08E9A2965744}" dt="2022-01-25T16:25:22.640" v="3765" actId="20577"/>
          <ac:spMkLst>
            <pc:docMk/>
            <pc:sldMk cId="930091272" sldId="272"/>
            <ac:spMk id="11" creationId="{6056246A-CCA9-405B-BCD7-6AA03ACC392E}"/>
          </ac:spMkLst>
        </pc:spChg>
        <pc:spChg chg="add del mod">
          <ac:chgData name="דן" userId="1b492fddc31c6135" providerId="LiveId" clId="{9A6F5839-A27A-410F-AD8D-08E9A2965744}" dt="2022-01-25T16:22:53.625" v="3539" actId="931"/>
          <ac:spMkLst>
            <pc:docMk/>
            <pc:sldMk cId="930091272" sldId="272"/>
            <ac:spMk id="13" creationId="{A8585A1F-C30A-4667-922A-FC05FF238630}"/>
          </ac:spMkLst>
        </pc:spChg>
        <pc:spChg chg="add mod">
          <ac:chgData name="דן" userId="1b492fddc31c6135" providerId="LiveId" clId="{9A6F5839-A27A-410F-AD8D-08E9A2965744}" dt="2022-01-25T16:40:18.442" v="4627"/>
          <ac:spMkLst>
            <pc:docMk/>
            <pc:sldMk cId="930091272" sldId="272"/>
            <ac:spMk id="16" creationId="{F1FC49BF-FF87-47AC-9A2D-6E0EB130CD3E}"/>
          </ac:spMkLst>
        </pc:spChg>
        <pc:picChg chg="add del mod ord modCrop">
          <ac:chgData name="דן" userId="1b492fddc31c6135" providerId="LiveId" clId="{9A6F5839-A27A-410F-AD8D-08E9A2965744}" dt="2022-01-25T16:22:43.520" v="3538" actId="478"/>
          <ac:picMkLst>
            <pc:docMk/>
            <pc:sldMk cId="930091272" sldId="272"/>
            <ac:picMk id="5" creationId="{25620950-A435-49A7-AE31-F4E661660AA8}"/>
          </ac:picMkLst>
        </pc:picChg>
        <pc:picChg chg="add del mod">
          <ac:chgData name="דן" userId="1b492fddc31c6135" providerId="LiveId" clId="{9A6F5839-A27A-410F-AD8D-08E9A2965744}" dt="2022-01-25T16:20:48.795" v="3411" actId="478"/>
          <ac:picMkLst>
            <pc:docMk/>
            <pc:sldMk cId="930091272" sldId="272"/>
            <ac:picMk id="7" creationId="{414703D0-7CF1-424A-BC02-9C8467A6BAE5}"/>
          </ac:picMkLst>
        </pc:picChg>
        <pc:picChg chg="add mod modCrop">
          <ac:chgData name="דן" userId="1b492fddc31c6135" providerId="LiveId" clId="{9A6F5839-A27A-410F-AD8D-08E9A2965744}" dt="2022-01-25T16:25:09.236" v="3761" actId="1076"/>
          <ac:picMkLst>
            <pc:docMk/>
            <pc:sldMk cId="930091272" sldId="272"/>
            <ac:picMk id="15" creationId="{B2C52A53-A68E-43BC-BCD8-1ECC80917B0F}"/>
          </ac:picMkLst>
        </pc:picChg>
      </pc:sldChg>
      <pc:sldChg chg="addSp delSp modSp new mod">
        <pc:chgData name="דן" userId="1b492fddc31c6135" providerId="LiveId" clId="{9A6F5839-A27A-410F-AD8D-08E9A2965744}" dt="2022-01-25T17:29:33.092" v="6399" actId="20577"/>
        <pc:sldMkLst>
          <pc:docMk/>
          <pc:sldMk cId="1229646265" sldId="273"/>
        </pc:sldMkLst>
        <pc:spChg chg="del">
          <ac:chgData name="דן" userId="1b492fddc31c6135" providerId="LiveId" clId="{9A6F5839-A27A-410F-AD8D-08E9A2965744}" dt="2022-01-25T16:25:47.021" v="3768" actId="478"/>
          <ac:spMkLst>
            <pc:docMk/>
            <pc:sldMk cId="1229646265" sldId="273"/>
            <ac:spMk id="2" creationId="{803FFC70-1B7E-48D4-893E-B73C75164B67}"/>
          </ac:spMkLst>
        </pc:spChg>
        <pc:spChg chg="mod">
          <ac:chgData name="דן" userId="1b492fddc31c6135" providerId="LiveId" clId="{9A6F5839-A27A-410F-AD8D-08E9A2965744}" dt="2022-01-25T17:29:33.092" v="6399" actId="20577"/>
          <ac:spMkLst>
            <pc:docMk/>
            <pc:sldMk cId="1229646265" sldId="273"/>
            <ac:spMk id="3" creationId="{925C9822-0654-4AB6-85F7-E47597B6D4EF}"/>
          </ac:spMkLst>
        </pc:spChg>
        <pc:spChg chg="add mod">
          <ac:chgData name="דן" userId="1b492fddc31c6135" providerId="LiveId" clId="{9A6F5839-A27A-410F-AD8D-08E9A2965744}" dt="2022-01-25T16:40:25.862" v="4630"/>
          <ac:spMkLst>
            <pc:docMk/>
            <pc:sldMk cId="1229646265" sldId="273"/>
            <ac:spMk id="6" creationId="{8C17617C-0FC1-42E4-997D-D17AA3DCF6BD}"/>
          </ac:spMkLst>
        </pc:spChg>
        <pc:picChg chg="add mod">
          <ac:chgData name="דן" userId="1b492fddc31c6135" providerId="LiveId" clId="{9A6F5839-A27A-410F-AD8D-08E9A2965744}" dt="2022-01-25T16:40:22.904" v="4628" actId="14100"/>
          <ac:picMkLst>
            <pc:docMk/>
            <pc:sldMk cId="1229646265" sldId="273"/>
            <ac:picMk id="5" creationId="{BFED276D-66F7-4719-ACF3-CDBC27096026}"/>
          </ac:picMkLst>
        </pc:picChg>
      </pc:sldChg>
      <pc:sldChg chg="addSp delSp modSp new mod">
        <pc:chgData name="דן" userId="1b492fddc31c6135" providerId="LiveId" clId="{9A6F5839-A27A-410F-AD8D-08E9A2965744}" dt="2022-01-25T16:40:33.951" v="4634" actId="1076"/>
        <pc:sldMkLst>
          <pc:docMk/>
          <pc:sldMk cId="2809509559" sldId="274"/>
        </pc:sldMkLst>
        <pc:spChg chg="del">
          <ac:chgData name="דן" userId="1b492fddc31c6135" providerId="LiveId" clId="{9A6F5839-A27A-410F-AD8D-08E9A2965744}" dt="2022-01-25T16:30:04.337" v="4176" actId="478"/>
          <ac:spMkLst>
            <pc:docMk/>
            <pc:sldMk cId="2809509559" sldId="274"/>
            <ac:spMk id="2" creationId="{2E3A7EA0-0379-41B0-BD15-65773AD56A70}"/>
          </ac:spMkLst>
        </pc:spChg>
        <pc:spChg chg="del">
          <ac:chgData name="דן" userId="1b492fddc31c6135" providerId="LiveId" clId="{9A6F5839-A27A-410F-AD8D-08E9A2965744}" dt="2022-01-25T16:30:03.552" v="4175" actId="478"/>
          <ac:spMkLst>
            <pc:docMk/>
            <pc:sldMk cId="2809509559" sldId="274"/>
            <ac:spMk id="3" creationId="{88553187-AFF5-453F-8344-A2EB3D8C6F54}"/>
          </ac:spMkLst>
        </pc:spChg>
        <pc:spChg chg="add mod">
          <ac:chgData name="דן" userId="1b492fddc31c6135" providerId="LiveId" clId="{9A6F5839-A27A-410F-AD8D-08E9A2965744}" dt="2022-01-25T16:40:33.951" v="4634" actId="1076"/>
          <ac:spMkLst>
            <pc:docMk/>
            <pc:sldMk cId="2809509559" sldId="274"/>
            <ac:spMk id="6" creationId="{7529A10C-EE74-451D-BBD7-5A9CB1E61933}"/>
          </ac:spMkLst>
        </pc:spChg>
        <pc:spChg chg="add mod">
          <ac:chgData name="דן" userId="1b492fddc31c6135" providerId="LiveId" clId="{9A6F5839-A27A-410F-AD8D-08E9A2965744}" dt="2022-01-25T16:40:29.264" v="4632"/>
          <ac:spMkLst>
            <pc:docMk/>
            <pc:sldMk cId="2809509559" sldId="274"/>
            <ac:spMk id="7" creationId="{13693649-4A97-4BEB-977C-2A6CE2FFDE38}"/>
          </ac:spMkLst>
        </pc:spChg>
        <pc:picChg chg="add mod">
          <ac:chgData name="דן" userId="1b492fddc31c6135" providerId="LiveId" clId="{9A6F5839-A27A-410F-AD8D-08E9A2965744}" dt="2022-01-25T16:40:31.712" v="4633" actId="14100"/>
          <ac:picMkLst>
            <pc:docMk/>
            <pc:sldMk cId="2809509559" sldId="274"/>
            <ac:picMk id="5" creationId="{6930557E-A36E-4AFE-B26E-C571698364B4}"/>
          </ac:picMkLst>
        </pc:picChg>
      </pc:sldChg>
      <pc:sldChg chg="addSp delSp modSp new mod ord">
        <pc:chgData name="דן" userId="1b492fddc31c6135" providerId="LiveId" clId="{9A6F5839-A27A-410F-AD8D-08E9A2965744}" dt="2022-01-25T16:40:41.427" v="4638" actId="1076"/>
        <pc:sldMkLst>
          <pc:docMk/>
          <pc:sldMk cId="768734097" sldId="275"/>
        </pc:sldMkLst>
        <pc:spChg chg="del">
          <ac:chgData name="דן" userId="1b492fddc31c6135" providerId="LiveId" clId="{9A6F5839-A27A-410F-AD8D-08E9A2965744}" dt="2022-01-25T16:30:07.292" v="4178" actId="478"/>
          <ac:spMkLst>
            <pc:docMk/>
            <pc:sldMk cId="768734097" sldId="275"/>
            <ac:spMk id="2" creationId="{DE5CA8C4-334F-4B86-9C6A-D66694A1F22C}"/>
          </ac:spMkLst>
        </pc:spChg>
        <pc:spChg chg="del">
          <ac:chgData name="דן" userId="1b492fddc31c6135" providerId="LiveId" clId="{9A6F5839-A27A-410F-AD8D-08E9A2965744}" dt="2022-01-25T16:30:06.289" v="4177" actId="478"/>
          <ac:spMkLst>
            <pc:docMk/>
            <pc:sldMk cId="768734097" sldId="275"/>
            <ac:spMk id="3" creationId="{558ECB8C-9A38-477C-8114-C82D31C38218}"/>
          </ac:spMkLst>
        </pc:spChg>
        <pc:spChg chg="add mod">
          <ac:chgData name="דן" userId="1b492fddc31c6135" providerId="LiveId" clId="{9A6F5839-A27A-410F-AD8D-08E9A2965744}" dt="2022-01-25T16:40:41.427" v="4638" actId="1076"/>
          <ac:spMkLst>
            <pc:docMk/>
            <pc:sldMk cId="768734097" sldId="275"/>
            <ac:spMk id="4" creationId="{B26FA349-CCE5-4967-9628-2CFE15FB269C}"/>
          </ac:spMkLst>
        </pc:spChg>
        <pc:spChg chg="add mod">
          <ac:chgData name="דן" userId="1b492fddc31c6135" providerId="LiveId" clId="{9A6F5839-A27A-410F-AD8D-08E9A2965744}" dt="2022-01-25T16:40:35.247" v="4637"/>
          <ac:spMkLst>
            <pc:docMk/>
            <pc:sldMk cId="768734097" sldId="275"/>
            <ac:spMk id="7" creationId="{5E875F98-C4E8-4B39-A856-91BDB2D66E36}"/>
          </ac:spMkLst>
        </pc:spChg>
        <pc:picChg chg="add mod">
          <ac:chgData name="דן" userId="1b492fddc31c6135" providerId="LiveId" clId="{9A6F5839-A27A-410F-AD8D-08E9A2965744}" dt="2022-01-25T16:32:14.670" v="4243" actId="1076"/>
          <ac:picMkLst>
            <pc:docMk/>
            <pc:sldMk cId="768734097" sldId="275"/>
            <ac:picMk id="6" creationId="{DE10D0C6-AF82-431E-9700-CA9733CFB873}"/>
          </ac:picMkLst>
        </pc:picChg>
      </pc:sldChg>
      <pc:sldChg chg="addSp delSp modSp new mod ord">
        <pc:chgData name="דן" userId="1b492fddc31c6135" providerId="LiveId" clId="{9A6F5839-A27A-410F-AD8D-08E9A2965744}" dt="2022-01-25T16:40:27.688" v="4631"/>
        <pc:sldMkLst>
          <pc:docMk/>
          <pc:sldMk cId="3444188705" sldId="276"/>
        </pc:sldMkLst>
        <pc:spChg chg="del">
          <ac:chgData name="דן" userId="1b492fddc31c6135" providerId="LiveId" clId="{9A6F5839-A27A-410F-AD8D-08E9A2965744}" dt="2022-01-25T16:29:10.124" v="4169" actId="478"/>
          <ac:spMkLst>
            <pc:docMk/>
            <pc:sldMk cId="3444188705" sldId="276"/>
            <ac:spMk id="2" creationId="{BBD4B77D-1B98-4523-98EC-C752367A18DC}"/>
          </ac:spMkLst>
        </pc:spChg>
        <pc:spChg chg="del">
          <ac:chgData name="דן" userId="1b492fddc31c6135" providerId="LiveId" clId="{9A6F5839-A27A-410F-AD8D-08E9A2965744}" dt="2022-01-25T16:29:11.077" v="4170" actId="478"/>
          <ac:spMkLst>
            <pc:docMk/>
            <pc:sldMk cId="3444188705" sldId="276"/>
            <ac:spMk id="3" creationId="{C2EF980B-5CFF-4968-B0F4-10968CB68014}"/>
          </ac:spMkLst>
        </pc:spChg>
        <pc:spChg chg="add mod">
          <ac:chgData name="דן" userId="1b492fddc31c6135" providerId="LiveId" clId="{9A6F5839-A27A-410F-AD8D-08E9A2965744}" dt="2022-01-25T16:40:27.688" v="4631"/>
          <ac:spMkLst>
            <pc:docMk/>
            <pc:sldMk cId="3444188705" sldId="276"/>
            <ac:spMk id="6" creationId="{3BFC3718-96B8-4A44-9480-A39BE379D1B5}"/>
          </ac:spMkLst>
        </pc:spChg>
        <pc:picChg chg="add mod">
          <ac:chgData name="דן" userId="1b492fddc31c6135" providerId="LiveId" clId="{9A6F5839-A27A-410F-AD8D-08E9A2965744}" dt="2022-01-25T16:29:54.130" v="4174" actId="27614"/>
          <ac:picMkLst>
            <pc:docMk/>
            <pc:sldMk cId="3444188705" sldId="276"/>
            <ac:picMk id="5" creationId="{27772895-CF31-4D26-B862-12153F075B04}"/>
          </ac:picMkLst>
        </pc:picChg>
      </pc:sldChg>
      <pc:sldChg chg="addSp delSp modSp new mod">
        <pc:chgData name="דן" userId="1b492fddc31c6135" providerId="LiveId" clId="{9A6F5839-A27A-410F-AD8D-08E9A2965744}" dt="2022-01-25T16:40:53.426" v="4642" actId="14100"/>
        <pc:sldMkLst>
          <pc:docMk/>
          <pc:sldMk cId="1853155242" sldId="277"/>
        </pc:sldMkLst>
        <pc:spChg chg="del">
          <ac:chgData name="דן" userId="1b492fddc31c6135" providerId="LiveId" clId="{9A6F5839-A27A-410F-AD8D-08E9A2965744}" dt="2022-01-25T16:32:39.411" v="4245" actId="478"/>
          <ac:spMkLst>
            <pc:docMk/>
            <pc:sldMk cId="1853155242" sldId="277"/>
            <ac:spMk id="2" creationId="{8B393D4B-D722-4080-9C8D-14AF6A1C967B}"/>
          </ac:spMkLst>
        </pc:spChg>
        <pc:spChg chg="del mod">
          <ac:chgData name="דן" userId="1b492fddc31c6135" providerId="LiveId" clId="{9A6F5839-A27A-410F-AD8D-08E9A2965744}" dt="2022-01-25T16:32:55.315" v="4250" actId="478"/>
          <ac:spMkLst>
            <pc:docMk/>
            <pc:sldMk cId="1853155242" sldId="277"/>
            <ac:spMk id="3" creationId="{662433D1-6D1C-41EE-AC21-13A27044AD87}"/>
          </ac:spMkLst>
        </pc:spChg>
        <pc:spChg chg="add mod">
          <ac:chgData name="דן" userId="1b492fddc31c6135" providerId="LiveId" clId="{9A6F5839-A27A-410F-AD8D-08E9A2965744}" dt="2022-01-25T16:40:47.678" v="4640" actId="1076"/>
          <ac:spMkLst>
            <pc:docMk/>
            <pc:sldMk cId="1853155242" sldId="277"/>
            <ac:spMk id="4" creationId="{9E2DC14A-2C7B-48FD-96D2-758446A0F498}"/>
          </ac:spMkLst>
        </pc:spChg>
        <pc:spChg chg="add mod">
          <ac:chgData name="דן" userId="1b492fddc31c6135" providerId="LiveId" clId="{9A6F5839-A27A-410F-AD8D-08E9A2965744}" dt="2022-01-25T16:35:12.752" v="4566" actId="207"/>
          <ac:spMkLst>
            <pc:docMk/>
            <pc:sldMk cId="1853155242" sldId="277"/>
            <ac:spMk id="7" creationId="{5C70F7BA-2EA5-4A7E-9B5E-E4AA9EF34260}"/>
          </ac:spMkLst>
        </pc:spChg>
        <pc:spChg chg="add mod">
          <ac:chgData name="דן" userId="1b492fddc31c6135" providerId="LiveId" clId="{9A6F5839-A27A-410F-AD8D-08E9A2965744}" dt="2022-01-25T16:40:44.787" v="4639"/>
          <ac:spMkLst>
            <pc:docMk/>
            <pc:sldMk cId="1853155242" sldId="277"/>
            <ac:spMk id="8" creationId="{5157184D-F4C0-4FA0-B75B-634ACD4FF831}"/>
          </ac:spMkLst>
        </pc:spChg>
        <pc:picChg chg="add mod">
          <ac:chgData name="דן" userId="1b492fddc31c6135" providerId="LiveId" clId="{9A6F5839-A27A-410F-AD8D-08E9A2965744}" dt="2022-01-25T16:40:53.426" v="4642" actId="14100"/>
          <ac:picMkLst>
            <pc:docMk/>
            <pc:sldMk cId="1853155242" sldId="277"/>
            <ac:picMk id="6" creationId="{A01D5EE4-75CE-4218-B4DD-E970C824155F}"/>
          </ac:picMkLst>
        </pc:picChg>
      </pc:sldChg>
      <pc:sldChg chg="addSp delSp modSp new mod">
        <pc:chgData name="דן" userId="1b492fddc31c6135" providerId="LiveId" clId="{9A6F5839-A27A-410F-AD8D-08E9A2965744}" dt="2022-01-25T16:54:25.219" v="5220" actId="27614"/>
        <pc:sldMkLst>
          <pc:docMk/>
          <pc:sldMk cId="2132870215" sldId="278"/>
        </pc:sldMkLst>
        <pc:spChg chg="del">
          <ac:chgData name="דן" userId="1b492fddc31c6135" providerId="LiveId" clId="{9A6F5839-A27A-410F-AD8D-08E9A2965744}" dt="2022-01-25T16:35:40.799" v="4569" actId="478"/>
          <ac:spMkLst>
            <pc:docMk/>
            <pc:sldMk cId="2132870215" sldId="278"/>
            <ac:spMk id="2" creationId="{D9BB1155-1957-4424-A785-C51D04470EF4}"/>
          </ac:spMkLst>
        </pc:spChg>
        <pc:spChg chg="mod">
          <ac:chgData name="דן" userId="1b492fddc31c6135" providerId="LiveId" clId="{9A6F5839-A27A-410F-AD8D-08E9A2965744}" dt="2022-01-25T16:53:25.653" v="5217" actId="20577"/>
          <ac:spMkLst>
            <pc:docMk/>
            <pc:sldMk cId="2132870215" sldId="278"/>
            <ac:spMk id="3" creationId="{ECBE1B0A-9976-4C0F-967E-AE52744A4742}"/>
          </ac:spMkLst>
        </pc:spChg>
        <pc:spChg chg="add mod">
          <ac:chgData name="דן" userId="1b492fddc31c6135" providerId="LiveId" clId="{9A6F5839-A27A-410F-AD8D-08E9A2965744}" dt="2022-01-25T16:35:55.932" v="4592" actId="20577"/>
          <ac:spMkLst>
            <pc:docMk/>
            <pc:sldMk cId="2132870215" sldId="278"/>
            <ac:spMk id="4" creationId="{75D6856B-9F9A-4BD7-8330-4E9FFD78AB94}"/>
          </ac:spMkLst>
        </pc:spChg>
        <pc:picChg chg="add mod">
          <ac:chgData name="דן" userId="1b492fddc31c6135" providerId="LiveId" clId="{9A6F5839-A27A-410F-AD8D-08E9A2965744}" dt="2022-01-25T16:54:25.219" v="5220" actId="27614"/>
          <ac:picMkLst>
            <pc:docMk/>
            <pc:sldMk cId="2132870215" sldId="278"/>
            <ac:picMk id="6" creationId="{5204FBD1-F2CF-4974-BA9D-5F04F39CC78D}"/>
          </ac:picMkLst>
        </pc:picChg>
      </pc:sldChg>
      <pc:sldChg chg="addSp modSp add mod">
        <pc:chgData name="דן" userId="1b492fddc31c6135" providerId="LiveId" clId="{9A6F5839-A27A-410F-AD8D-08E9A2965744}" dt="2022-01-25T16:55:08.049" v="5243" actId="1076"/>
        <pc:sldMkLst>
          <pc:docMk/>
          <pc:sldMk cId="2351872227" sldId="279"/>
        </pc:sldMkLst>
        <pc:spChg chg="mod">
          <ac:chgData name="דן" userId="1b492fddc31c6135" providerId="LiveId" clId="{9A6F5839-A27A-410F-AD8D-08E9A2965744}" dt="2022-01-25T16:54:34.910" v="5240" actId="20577"/>
          <ac:spMkLst>
            <pc:docMk/>
            <pc:sldMk cId="2351872227" sldId="279"/>
            <ac:spMk id="3" creationId="{ECBE1B0A-9976-4C0F-967E-AE52744A4742}"/>
          </ac:spMkLst>
        </pc:spChg>
        <pc:picChg chg="add mod">
          <ac:chgData name="דן" userId="1b492fddc31c6135" providerId="LiveId" clId="{9A6F5839-A27A-410F-AD8D-08E9A2965744}" dt="2022-01-25T16:55:08.049" v="5243" actId="1076"/>
          <ac:picMkLst>
            <pc:docMk/>
            <pc:sldMk cId="2351872227" sldId="279"/>
            <ac:picMk id="5" creationId="{55B8C092-0B37-40E2-9B16-A08DD0A7EA5F}"/>
          </ac:picMkLst>
        </pc:picChg>
      </pc:sldChg>
      <pc:sldChg chg="addSp modSp add mod ord">
        <pc:chgData name="דן" userId="1b492fddc31c6135" providerId="LiveId" clId="{9A6F5839-A27A-410F-AD8D-08E9A2965744}" dt="2022-01-25T16:49:54.316" v="5011" actId="20577"/>
        <pc:sldMkLst>
          <pc:docMk/>
          <pc:sldMk cId="1176627865" sldId="280"/>
        </pc:sldMkLst>
        <pc:spChg chg="mod">
          <ac:chgData name="דן" userId="1b492fddc31c6135" providerId="LiveId" clId="{9A6F5839-A27A-410F-AD8D-08E9A2965744}" dt="2022-01-25T16:49:54.316" v="5011" actId="20577"/>
          <ac:spMkLst>
            <pc:docMk/>
            <pc:sldMk cId="1176627865" sldId="280"/>
            <ac:spMk id="3" creationId="{ECBE1B0A-9976-4C0F-967E-AE52744A4742}"/>
          </ac:spMkLst>
        </pc:spChg>
        <pc:spChg chg="add mod">
          <ac:chgData name="דן" userId="1b492fddc31c6135" providerId="LiveId" clId="{9A6F5839-A27A-410F-AD8D-08E9A2965744}" dt="2022-01-25T16:46:08.476" v="4946" actId="20577"/>
          <ac:spMkLst>
            <pc:docMk/>
            <pc:sldMk cId="1176627865" sldId="280"/>
            <ac:spMk id="7" creationId="{622447E8-7E59-4A8C-86E1-701006F72ED9}"/>
          </ac:spMkLst>
        </pc:spChg>
        <pc:picChg chg="add mod modCrop">
          <ac:chgData name="דן" userId="1b492fddc31c6135" providerId="LiveId" clId="{9A6F5839-A27A-410F-AD8D-08E9A2965744}" dt="2022-01-25T16:46:11.506" v="4947" actId="1076"/>
          <ac:picMkLst>
            <pc:docMk/>
            <pc:sldMk cId="1176627865" sldId="280"/>
            <ac:picMk id="5" creationId="{E724426B-97EC-45DD-AA85-4F41060AF2BE}"/>
          </ac:picMkLst>
        </pc:picChg>
        <pc:picChg chg="add mod modCrop">
          <ac:chgData name="דן" userId="1b492fddc31c6135" providerId="LiveId" clId="{9A6F5839-A27A-410F-AD8D-08E9A2965744}" dt="2022-01-25T16:47:08.309" v="4957" actId="1076"/>
          <ac:picMkLst>
            <pc:docMk/>
            <pc:sldMk cId="1176627865" sldId="280"/>
            <ac:picMk id="9" creationId="{0EED28A0-A6BB-49FB-85E5-41BD9965C0F4}"/>
          </ac:picMkLst>
        </pc:picChg>
      </pc:sldChg>
      <pc:sldChg chg="addSp delSp modSp add mod">
        <pc:chgData name="דן" userId="1b492fddc31c6135" providerId="LiveId" clId="{9A6F5839-A27A-410F-AD8D-08E9A2965744}" dt="2022-01-25T17:30:28.644" v="6416" actId="20577"/>
        <pc:sldMkLst>
          <pc:docMk/>
          <pc:sldMk cId="1067658834" sldId="281"/>
        </pc:sldMkLst>
        <pc:spChg chg="mod">
          <ac:chgData name="דן" userId="1b492fddc31c6135" providerId="LiveId" clId="{9A6F5839-A27A-410F-AD8D-08E9A2965744}" dt="2022-01-25T17:30:28.644" v="6416" actId="20577"/>
          <ac:spMkLst>
            <pc:docMk/>
            <pc:sldMk cId="1067658834" sldId="281"/>
            <ac:spMk id="3" creationId="{ECBE1B0A-9976-4C0F-967E-AE52744A4742}"/>
          </ac:spMkLst>
        </pc:spChg>
        <pc:spChg chg="mod">
          <ac:chgData name="דן" userId="1b492fddc31c6135" providerId="LiveId" clId="{9A6F5839-A27A-410F-AD8D-08E9A2965744}" dt="2022-01-25T16:51:15.515" v="5026" actId="1076"/>
          <ac:spMkLst>
            <pc:docMk/>
            <pc:sldMk cId="1067658834" sldId="281"/>
            <ac:spMk id="7" creationId="{622447E8-7E59-4A8C-86E1-701006F72ED9}"/>
          </ac:spMkLst>
        </pc:spChg>
        <pc:picChg chg="del">
          <ac:chgData name="דן" userId="1b492fddc31c6135" providerId="LiveId" clId="{9A6F5839-A27A-410F-AD8D-08E9A2965744}" dt="2022-01-25T16:47:17.099" v="4959" actId="478"/>
          <ac:picMkLst>
            <pc:docMk/>
            <pc:sldMk cId="1067658834" sldId="281"/>
            <ac:picMk id="5" creationId="{E724426B-97EC-45DD-AA85-4F41060AF2BE}"/>
          </ac:picMkLst>
        </pc:picChg>
        <pc:picChg chg="add mod modCrop">
          <ac:chgData name="דן" userId="1b492fddc31c6135" providerId="LiveId" clId="{9A6F5839-A27A-410F-AD8D-08E9A2965744}" dt="2022-01-25T16:50:38.814" v="5017" actId="1076"/>
          <ac:picMkLst>
            <pc:docMk/>
            <pc:sldMk cId="1067658834" sldId="281"/>
            <ac:picMk id="6" creationId="{36CDC6D6-3464-4B17-BDB3-0CCE59078AE5}"/>
          </ac:picMkLst>
        </pc:picChg>
        <pc:picChg chg="del">
          <ac:chgData name="דן" userId="1b492fddc31c6135" providerId="LiveId" clId="{9A6F5839-A27A-410F-AD8D-08E9A2965744}" dt="2022-01-25T16:47:18.629" v="4960" actId="478"/>
          <ac:picMkLst>
            <pc:docMk/>
            <pc:sldMk cId="1067658834" sldId="281"/>
            <ac:picMk id="9" creationId="{0EED28A0-A6BB-49FB-85E5-41BD9965C0F4}"/>
          </ac:picMkLst>
        </pc:picChg>
        <pc:picChg chg="add mod modCrop">
          <ac:chgData name="דן" userId="1b492fddc31c6135" providerId="LiveId" clId="{9A6F5839-A27A-410F-AD8D-08E9A2965744}" dt="2022-01-25T16:51:18.956" v="5027" actId="1076"/>
          <ac:picMkLst>
            <pc:docMk/>
            <pc:sldMk cId="1067658834" sldId="281"/>
            <ac:picMk id="10" creationId="{23D066A5-0527-4F41-BBC9-BFCCBF101452}"/>
          </ac:picMkLst>
        </pc:picChg>
      </pc:sldChg>
      <pc:sldChg chg="addSp delSp modSp add mod">
        <pc:chgData name="דן" userId="1b492fddc31c6135" providerId="LiveId" clId="{9A6F5839-A27A-410F-AD8D-08E9A2965744}" dt="2022-01-25T17:24:42.166" v="6367" actId="1076"/>
        <pc:sldMkLst>
          <pc:docMk/>
          <pc:sldMk cId="3687990544" sldId="282"/>
        </pc:sldMkLst>
        <pc:spChg chg="mod">
          <ac:chgData name="דן" userId="1b492fddc31c6135" providerId="LiveId" clId="{9A6F5839-A27A-410F-AD8D-08E9A2965744}" dt="2022-01-25T17:04:56.109" v="5505" actId="14100"/>
          <ac:spMkLst>
            <pc:docMk/>
            <pc:sldMk cId="3687990544" sldId="282"/>
            <ac:spMk id="3" creationId="{ECBE1B0A-9976-4C0F-967E-AE52744A4742}"/>
          </ac:spMkLst>
        </pc:spChg>
        <pc:spChg chg="mod">
          <ac:chgData name="דן" userId="1b492fddc31c6135" providerId="LiveId" clId="{9A6F5839-A27A-410F-AD8D-08E9A2965744}" dt="2022-01-25T16:55:23.565" v="5256" actId="20577"/>
          <ac:spMkLst>
            <pc:docMk/>
            <pc:sldMk cId="3687990544" sldId="282"/>
            <ac:spMk id="4" creationId="{75D6856B-9F9A-4BD7-8330-4E9FFD78AB94}"/>
          </ac:spMkLst>
        </pc:spChg>
        <pc:spChg chg="add del">
          <ac:chgData name="דן" userId="1b492fddc31c6135" providerId="LiveId" clId="{9A6F5839-A27A-410F-AD8D-08E9A2965744}" dt="2022-01-25T17:02:19.916" v="5261" actId="22"/>
          <ac:spMkLst>
            <pc:docMk/>
            <pc:sldMk cId="3687990544" sldId="282"/>
            <ac:spMk id="5" creationId="{3FAE4F09-9A9C-4757-9C67-31561F505D51}"/>
          </ac:spMkLst>
        </pc:spChg>
        <pc:spChg chg="add mod">
          <ac:chgData name="דן" userId="1b492fddc31c6135" providerId="LiveId" clId="{9A6F5839-A27A-410F-AD8D-08E9A2965744}" dt="2022-01-25T17:04:00.454" v="5399" actId="20577"/>
          <ac:spMkLst>
            <pc:docMk/>
            <pc:sldMk cId="3687990544" sldId="282"/>
            <ac:spMk id="6" creationId="{E3FC709C-F5E5-45EC-8C95-1E6FF7160A96}"/>
          </ac:spMkLst>
        </pc:spChg>
        <pc:spChg chg="add mod">
          <ac:chgData name="דן" userId="1b492fddc31c6135" providerId="LiveId" clId="{9A6F5839-A27A-410F-AD8D-08E9A2965744}" dt="2022-01-25T17:24:19.024" v="6361" actId="1076"/>
          <ac:spMkLst>
            <pc:docMk/>
            <pc:sldMk cId="3687990544" sldId="282"/>
            <ac:spMk id="7" creationId="{78347949-62D6-44B3-9160-2FE898D9C019}"/>
          </ac:spMkLst>
        </pc:spChg>
        <pc:spChg chg="add mod">
          <ac:chgData name="דן" userId="1b492fddc31c6135" providerId="LiveId" clId="{9A6F5839-A27A-410F-AD8D-08E9A2965744}" dt="2022-01-25T17:24:39.505" v="6366" actId="207"/>
          <ac:spMkLst>
            <pc:docMk/>
            <pc:sldMk cId="3687990544" sldId="282"/>
            <ac:spMk id="10" creationId="{1A53F759-369D-4A75-8FEB-454CEDD03C0B}"/>
          </ac:spMkLst>
        </pc:spChg>
        <pc:picChg chg="add mod">
          <ac:chgData name="דן" userId="1b492fddc31c6135" providerId="LiveId" clId="{9A6F5839-A27A-410F-AD8D-08E9A2965744}" dt="2022-01-25T17:24:42.166" v="6367" actId="1076"/>
          <ac:picMkLst>
            <pc:docMk/>
            <pc:sldMk cId="3687990544" sldId="282"/>
            <ac:picMk id="9" creationId="{0D6F3A78-49A4-494A-B53D-2779C096CB93}"/>
          </ac:picMkLst>
        </pc:picChg>
      </pc:sldChg>
      <pc:sldChg chg="addSp modSp add mod">
        <pc:chgData name="דן" userId="1b492fddc31c6135" providerId="LiveId" clId="{9A6F5839-A27A-410F-AD8D-08E9A2965744}" dt="2022-01-25T17:25:22.085" v="6374" actId="1076"/>
        <pc:sldMkLst>
          <pc:docMk/>
          <pc:sldMk cId="3243763323" sldId="283"/>
        </pc:sldMkLst>
        <pc:spChg chg="mod">
          <ac:chgData name="דן" userId="1b492fddc31c6135" providerId="LiveId" clId="{9A6F5839-A27A-410F-AD8D-08E9A2965744}" dt="2022-01-25T17:10:37.420" v="5582" actId="20577"/>
          <ac:spMkLst>
            <pc:docMk/>
            <pc:sldMk cId="3243763323" sldId="283"/>
            <ac:spMk id="3" creationId="{ECBE1B0A-9976-4C0F-967E-AE52744A4742}"/>
          </ac:spMkLst>
        </pc:spChg>
        <pc:picChg chg="add mod">
          <ac:chgData name="דן" userId="1b492fddc31c6135" providerId="LiveId" clId="{9A6F5839-A27A-410F-AD8D-08E9A2965744}" dt="2022-01-25T17:25:22.085" v="6374" actId="1076"/>
          <ac:picMkLst>
            <pc:docMk/>
            <pc:sldMk cId="3243763323" sldId="283"/>
            <ac:picMk id="5" creationId="{09E4D8AA-DF31-4524-89DF-A9D09B2FAB99}"/>
          </ac:picMkLst>
        </pc:picChg>
      </pc:sldChg>
      <pc:sldChg chg="addSp modSp add mod">
        <pc:chgData name="דן" userId="1b492fddc31c6135" providerId="LiveId" clId="{9A6F5839-A27A-410F-AD8D-08E9A2965744}" dt="2022-01-25T17:23:18.675" v="6351" actId="1076"/>
        <pc:sldMkLst>
          <pc:docMk/>
          <pc:sldMk cId="1474670063" sldId="284"/>
        </pc:sldMkLst>
        <pc:spChg chg="mod">
          <ac:chgData name="דן" userId="1b492fddc31c6135" providerId="LiveId" clId="{9A6F5839-A27A-410F-AD8D-08E9A2965744}" dt="2022-01-25T17:23:14.414" v="6349" actId="27636"/>
          <ac:spMkLst>
            <pc:docMk/>
            <pc:sldMk cId="1474670063" sldId="284"/>
            <ac:spMk id="3" creationId="{ECBE1B0A-9976-4C0F-967E-AE52744A4742}"/>
          </ac:spMkLst>
        </pc:spChg>
        <pc:spChg chg="mod">
          <ac:chgData name="דן" userId="1b492fddc31c6135" providerId="LiveId" clId="{9A6F5839-A27A-410F-AD8D-08E9A2965744}" dt="2022-01-25T17:11:53.375" v="5607" actId="1076"/>
          <ac:spMkLst>
            <pc:docMk/>
            <pc:sldMk cId="1474670063" sldId="284"/>
            <ac:spMk id="4" creationId="{75D6856B-9F9A-4BD7-8330-4E9FFD78AB94}"/>
          </ac:spMkLst>
        </pc:spChg>
        <pc:picChg chg="add mod">
          <ac:chgData name="דן" userId="1b492fddc31c6135" providerId="LiveId" clId="{9A6F5839-A27A-410F-AD8D-08E9A2965744}" dt="2022-01-25T17:23:18.675" v="6351" actId="1076"/>
          <ac:picMkLst>
            <pc:docMk/>
            <pc:sldMk cId="1474670063" sldId="284"/>
            <ac:picMk id="5" creationId="{B54393C3-53CD-49EE-A599-DF30B13DC7BD}"/>
          </ac:picMkLst>
        </pc:picChg>
      </pc:sldChg>
      <pc:sldChg chg="add del">
        <pc:chgData name="דן" userId="1b492fddc31c6135" providerId="LiveId" clId="{9A6F5839-A27A-410F-AD8D-08E9A2965744}" dt="2022-01-25T17:19:15.083" v="6261" actId="47"/>
        <pc:sldMkLst>
          <pc:docMk/>
          <pc:sldMk cId="3253183064" sldId="285"/>
        </pc:sldMkLst>
      </pc:sldChg>
      <pc:sldMasterChg chg="addSldLayout">
        <pc:chgData name="דן" userId="1b492fddc31c6135" providerId="LiveId" clId="{9A6F5839-A27A-410F-AD8D-08E9A2965744}" dt="2022-01-24T15:53:43.692" v="0" actId="680"/>
        <pc:sldMasterMkLst>
          <pc:docMk/>
          <pc:sldMasterMk cId="2446436523" sldId="2147483648"/>
        </pc:sldMasterMkLst>
        <pc:sldLayoutChg chg="add">
          <pc:chgData name="דן" userId="1b492fddc31c6135" providerId="LiveId" clId="{9A6F5839-A27A-410F-AD8D-08E9A2965744}" dt="2022-01-24T15:53:43.692" v="0" actId="680"/>
          <pc:sldLayoutMkLst>
            <pc:docMk/>
            <pc:sldMasterMk cId="2446436523" sldId="2147483648"/>
            <pc:sldLayoutMk cId="1099412223" sldId="2147483649"/>
          </pc:sldLayoutMkLst>
        </pc:sldLayoutChg>
      </pc:sldMasterChg>
      <pc:sldMasterChg chg="setBg modSldLayout">
        <pc:chgData name="דן" userId="1b492fddc31c6135" providerId="LiveId" clId="{9A6F5839-A27A-410F-AD8D-08E9A2965744}" dt="2022-01-24T16:19:49.943" v="1163"/>
        <pc:sldMasterMkLst>
          <pc:docMk/>
          <pc:sldMasterMk cId="3332648881" sldId="2147483925"/>
        </pc:sldMasterMkLst>
        <pc:sldLayoutChg chg="setBg">
          <pc:chgData name="דן" userId="1b492fddc31c6135" providerId="LiveId" clId="{9A6F5839-A27A-410F-AD8D-08E9A2965744}" dt="2022-01-24T16:19:49.943" v="1163"/>
          <pc:sldLayoutMkLst>
            <pc:docMk/>
            <pc:sldMasterMk cId="3332648881" sldId="2147483925"/>
            <pc:sldLayoutMk cId="3100033516" sldId="2147483926"/>
          </pc:sldLayoutMkLst>
        </pc:sldLayoutChg>
        <pc:sldLayoutChg chg="setBg">
          <pc:chgData name="דן" userId="1b492fddc31c6135" providerId="LiveId" clId="{9A6F5839-A27A-410F-AD8D-08E9A2965744}" dt="2022-01-24T16:19:49.943" v="1163"/>
          <pc:sldLayoutMkLst>
            <pc:docMk/>
            <pc:sldMasterMk cId="3332648881" sldId="2147483925"/>
            <pc:sldLayoutMk cId="1246260489" sldId="2147483927"/>
          </pc:sldLayoutMkLst>
        </pc:sldLayoutChg>
        <pc:sldLayoutChg chg="setBg">
          <pc:chgData name="דן" userId="1b492fddc31c6135" providerId="LiveId" clId="{9A6F5839-A27A-410F-AD8D-08E9A2965744}" dt="2022-01-24T16:19:49.943" v="1163"/>
          <pc:sldLayoutMkLst>
            <pc:docMk/>
            <pc:sldMasterMk cId="3332648881" sldId="2147483925"/>
            <pc:sldLayoutMk cId="417705769" sldId="2147483928"/>
          </pc:sldLayoutMkLst>
        </pc:sldLayoutChg>
        <pc:sldLayoutChg chg="setBg">
          <pc:chgData name="דן" userId="1b492fddc31c6135" providerId="LiveId" clId="{9A6F5839-A27A-410F-AD8D-08E9A2965744}" dt="2022-01-24T16:19:49.943" v="1163"/>
          <pc:sldLayoutMkLst>
            <pc:docMk/>
            <pc:sldMasterMk cId="3332648881" sldId="2147483925"/>
            <pc:sldLayoutMk cId="3798806341" sldId="2147483929"/>
          </pc:sldLayoutMkLst>
        </pc:sldLayoutChg>
        <pc:sldLayoutChg chg="setBg">
          <pc:chgData name="דן" userId="1b492fddc31c6135" providerId="LiveId" clId="{9A6F5839-A27A-410F-AD8D-08E9A2965744}" dt="2022-01-24T16:19:49.943" v="1163"/>
          <pc:sldLayoutMkLst>
            <pc:docMk/>
            <pc:sldMasterMk cId="3332648881" sldId="2147483925"/>
            <pc:sldLayoutMk cId="1061452665" sldId="2147483930"/>
          </pc:sldLayoutMkLst>
        </pc:sldLayoutChg>
        <pc:sldLayoutChg chg="setBg">
          <pc:chgData name="דן" userId="1b492fddc31c6135" providerId="LiveId" clId="{9A6F5839-A27A-410F-AD8D-08E9A2965744}" dt="2022-01-24T16:19:49.943" v="1163"/>
          <pc:sldLayoutMkLst>
            <pc:docMk/>
            <pc:sldMasterMk cId="3332648881" sldId="2147483925"/>
            <pc:sldLayoutMk cId="1499054069" sldId="2147483931"/>
          </pc:sldLayoutMkLst>
        </pc:sldLayoutChg>
        <pc:sldLayoutChg chg="setBg">
          <pc:chgData name="דן" userId="1b492fddc31c6135" providerId="LiveId" clId="{9A6F5839-A27A-410F-AD8D-08E9A2965744}" dt="2022-01-24T16:19:49.943" v="1163"/>
          <pc:sldLayoutMkLst>
            <pc:docMk/>
            <pc:sldMasterMk cId="3332648881" sldId="2147483925"/>
            <pc:sldLayoutMk cId="333934551" sldId="2147483932"/>
          </pc:sldLayoutMkLst>
        </pc:sldLayoutChg>
        <pc:sldLayoutChg chg="setBg">
          <pc:chgData name="דן" userId="1b492fddc31c6135" providerId="LiveId" clId="{9A6F5839-A27A-410F-AD8D-08E9A2965744}" dt="2022-01-24T16:19:49.943" v="1163"/>
          <pc:sldLayoutMkLst>
            <pc:docMk/>
            <pc:sldMasterMk cId="3332648881" sldId="2147483925"/>
            <pc:sldLayoutMk cId="133857167" sldId="2147483933"/>
          </pc:sldLayoutMkLst>
        </pc:sldLayoutChg>
        <pc:sldLayoutChg chg="setBg">
          <pc:chgData name="דן" userId="1b492fddc31c6135" providerId="LiveId" clId="{9A6F5839-A27A-410F-AD8D-08E9A2965744}" dt="2022-01-24T16:19:49.943" v="1163"/>
          <pc:sldLayoutMkLst>
            <pc:docMk/>
            <pc:sldMasterMk cId="3332648881" sldId="2147483925"/>
            <pc:sldLayoutMk cId="1988441151" sldId="2147483934"/>
          </pc:sldLayoutMkLst>
        </pc:sldLayoutChg>
        <pc:sldLayoutChg chg="setBg">
          <pc:chgData name="דן" userId="1b492fddc31c6135" providerId="LiveId" clId="{9A6F5839-A27A-410F-AD8D-08E9A2965744}" dt="2022-01-24T16:19:49.943" v="1163"/>
          <pc:sldLayoutMkLst>
            <pc:docMk/>
            <pc:sldMasterMk cId="3332648881" sldId="2147483925"/>
            <pc:sldLayoutMk cId="2212849664" sldId="2147483935"/>
          </pc:sldLayoutMkLst>
        </pc:sldLayoutChg>
        <pc:sldLayoutChg chg="setBg">
          <pc:chgData name="דן" userId="1b492fddc31c6135" providerId="LiveId" clId="{9A6F5839-A27A-410F-AD8D-08E9A2965744}" dt="2022-01-24T16:19:49.943" v="1163"/>
          <pc:sldLayoutMkLst>
            <pc:docMk/>
            <pc:sldMasterMk cId="3332648881" sldId="2147483925"/>
            <pc:sldLayoutMk cId="1624974591" sldId="2147483936"/>
          </pc:sldLayoutMkLst>
        </pc:sldLayoutChg>
        <pc:sldLayoutChg chg="setBg">
          <pc:chgData name="דן" userId="1b492fddc31c6135" providerId="LiveId" clId="{9A6F5839-A27A-410F-AD8D-08E9A2965744}" dt="2022-01-24T16:19:49.943" v="1163"/>
          <pc:sldLayoutMkLst>
            <pc:docMk/>
            <pc:sldMasterMk cId="3332648881" sldId="2147483925"/>
            <pc:sldLayoutMk cId="2060984970" sldId="2147483937"/>
          </pc:sldLayoutMkLst>
        </pc:sldLayoutChg>
        <pc:sldLayoutChg chg="setBg">
          <pc:chgData name="דן" userId="1b492fddc31c6135" providerId="LiveId" clId="{9A6F5839-A27A-410F-AD8D-08E9A2965744}" dt="2022-01-24T16:19:49.943" v="1163"/>
          <pc:sldLayoutMkLst>
            <pc:docMk/>
            <pc:sldMasterMk cId="3332648881" sldId="2147483925"/>
            <pc:sldLayoutMk cId="1924840016" sldId="2147483938"/>
          </pc:sldLayoutMkLst>
        </pc:sldLayoutChg>
        <pc:sldLayoutChg chg="setBg">
          <pc:chgData name="דן" userId="1b492fddc31c6135" providerId="LiveId" clId="{9A6F5839-A27A-410F-AD8D-08E9A2965744}" dt="2022-01-24T16:19:49.943" v="1163"/>
          <pc:sldLayoutMkLst>
            <pc:docMk/>
            <pc:sldMasterMk cId="3332648881" sldId="2147483925"/>
            <pc:sldLayoutMk cId="3897543891" sldId="2147483939"/>
          </pc:sldLayoutMkLst>
        </pc:sldLayoutChg>
        <pc:sldLayoutChg chg="setBg">
          <pc:chgData name="דן" userId="1b492fddc31c6135" providerId="LiveId" clId="{9A6F5839-A27A-410F-AD8D-08E9A2965744}" dt="2022-01-24T16:19:49.943" v="1163"/>
          <pc:sldLayoutMkLst>
            <pc:docMk/>
            <pc:sldMasterMk cId="3332648881" sldId="2147483925"/>
            <pc:sldLayoutMk cId="4120052819" sldId="2147483940"/>
          </pc:sldLayoutMkLst>
        </pc:sldLayoutChg>
        <pc:sldLayoutChg chg="setBg">
          <pc:chgData name="דן" userId="1b492fddc31c6135" providerId="LiveId" clId="{9A6F5839-A27A-410F-AD8D-08E9A2965744}" dt="2022-01-24T16:19:49.943" v="1163"/>
          <pc:sldLayoutMkLst>
            <pc:docMk/>
            <pc:sldMasterMk cId="3332648881" sldId="2147483925"/>
            <pc:sldLayoutMk cId="4136133460" sldId="2147483941"/>
          </pc:sldLayoutMkLst>
        </pc:sldLayoutChg>
        <pc:sldLayoutChg chg="setBg">
          <pc:chgData name="דן" userId="1b492fddc31c6135" providerId="LiveId" clId="{9A6F5839-A27A-410F-AD8D-08E9A2965744}" dt="2022-01-24T16:19:49.943" v="1163"/>
          <pc:sldLayoutMkLst>
            <pc:docMk/>
            <pc:sldMasterMk cId="3332648881" sldId="2147483925"/>
            <pc:sldLayoutMk cId="1575169928" sldId="2147483942"/>
          </pc:sldLayoutMkLst>
        </pc:sldLayoutChg>
        <pc:sldLayoutChg chg="delSp setBg">
          <pc:chgData name="דן" userId="1b492fddc31c6135" providerId="LiveId" clId="{9A6F5839-A27A-410F-AD8D-08E9A2965744}" dt="2022-01-24T16:19:49.943" v="1163"/>
          <pc:sldLayoutMkLst>
            <pc:docMk/>
            <pc:sldMasterMk cId="3332648881" sldId="2147483925"/>
            <pc:sldLayoutMk cId="658786960" sldId="2147483943"/>
          </pc:sldLayoutMkLst>
          <pc:spChg chg="del">
            <ac:chgData name="דן" userId="1b492fddc31c6135" providerId="LiveId" clId="{9A6F5839-A27A-410F-AD8D-08E9A2965744}" dt="2022-01-24T16:03:10.486" v="334"/>
            <ac:spMkLst>
              <pc:docMk/>
              <pc:sldMasterMk cId="3332648881" sldId="2147483925"/>
              <pc:sldLayoutMk cId="658786960" sldId="2147483943"/>
              <ac:spMk id="17" creationId="{00000000-0000-0000-0000-000000000000}"/>
            </ac:spMkLst>
          </pc:spChg>
          <pc:spChg chg="del">
            <ac:chgData name="דן" userId="1b492fddc31c6135" providerId="LiveId" clId="{9A6F5839-A27A-410F-AD8D-08E9A2965744}" dt="2022-01-24T16:03:10.486" v="334"/>
            <ac:spMkLst>
              <pc:docMk/>
              <pc:sldMasterMk cId="3332648881" sldId="2147483925"/>
              <pc:sldLayoutMk cId="658786960" sldId="2147483943"/>
              <ac:spMk id="18" creationId="{00000000-0000-0000-0000-000000000000}"/>
            </ac:spMkLst>
          </pc:spChg>
          <pc:picChg chg="del">
            <ac:chgData name="דן" userId="1b492fddc31c6135" providerId="LiveId" clId="{9A6F5839-A27A-410F-AD8D-08E9A2965744}" dt="2022-01-24T16:03:10.486" v="334"/>
            <ac:picMkLst>
              <pc:docMk/>
              <pc:sldMasterMk cId="3332648881" sldId="2147483925"/>
              <pc:sldLayoutMk cId="658786960" sldId="2147483943"/>
              <ac:picMk id="15" creationId="{00000000-0000-0000-0000-000000000000}"/>
            </ac:picMkLst>
          </pc:picChg>
          <pc:picChg chg="del">
            <ac:chgData name="דן" userId="1b492fddc31c6135" providerId="LiveId" clId="{9A6F5839-A27A-410F-AD8D-08E9A2965744}" dt="2022-01-24T16:03:10.486" v="334"/>
            <ac:picMkLst>
              <pc:docMk/>
              <pc:sldMasterMk cId="3332648881" sldId="2147483925"/>
              <pc:sldLayoutMk cId="658786960" sldId="2147483943"/>
              <ac:picMk id="16" creationId="{00000000-0000-0000-0000-000000000000}"/>
            </ac:picMkLst>
          </pc:picChg>
        </pc:sldLayoutChg>
      </pc:sldMasterChg>
    </pc:docChg>
  </pc:docChgLst>
  <pc:docChgLst>
    <pc:chgData name="ordavid israelov" userId="1a34924fdacc41f2" providerId="LiveId" clId="{325DE0D5-C035-40EA-A582-CA29E7AD96F5}"/>
    <pc:docChg chg="undo custSel modSld">
      <pc:chgData name="ordavid israelov" userId="1a34924fdacc41f2" providerId="LiveId" clId="{325DE0D5-C035-40EA-A582-CA29E7AD96F5}" dt="2022-01-27T14:45:26.619" v="251" actId="6549"/>
      <pc:docMkLst>
        <pc:docMk/>
      </pc:docMkLst>
      <pc:sldChg chg="modTransition">
        <pc:chgData name="ordavid israelov" userId="1a34924fdacc41f2" providerId="LiveId" clId="{325DE0D5-C035-40EA-A582-CA29E7AD96F5}" dt="2022-01-27T14:35:35.801" v="2"/>
        <pc:sldMkLst>
          <pc:docMk/>
          <pc:sldMk cId="4043605746" sldId="256"/>
        </pc:sldMkLst>
      </pc:sldChg>
      <pc:sldChg chg="modSp mod">
        <pc:chgData name="ordavid israelov" userId="1a34924fdacc41f2" providerId="LiveId" clId="{325DE0D5-C035-40EA-A582-CA29E7AD96F5}" dt="2022-01-27T14:45:26.619" v="251" actId="6549"/>
        <pc:sldMkLst>
          <pc:docMk/>
          <pc:sldMk cId="3687990544" sldId="282"/>
        </pc:sldMkLst>
        <pc:spChg chg="mod">
          <ac:chgData name="ordavid israelov" userId="1a34924fdacc41f2" providerId="LiveId" clId="{325DE0D5-C035-40EA-A582-CA29E7AD96F5}" dt="2022-01-27T14:44:40.767" v="123" actId="20577"/>
          <ac:spMkLst>
            <pc:docMk/>
            <pc:sldMk cId="3687990544" sldId="282"/>
            <ac:spMk id="3" creationId="{ECBE1B0A-9976-4C0F-967E-AE52744A4742}"/>
          </ac:spMkLst>
        </pc:spChg>
        <pc:spChg chg="mod">
          <ac:chgData name="ordavid israelov" userId="1a34924fdacc41f2" providerId="LiveId" clId="{325DE0D5-C035-40EA-A582-CA29E7AD96F5}" dt="2022-01-27T14:45:26.619" v="251" actId="6549"/>
          <ac:spMkLst>
            <pc:docMk/>
            <pc:sldMk cId="3687990544" sldId="282"/>
            <ac:spMk id="7" creationId="{78347949-62D6-44B3-9160-2FE898D9C019}"/>
          </ac:spMkLst>
        </pc:spChg>
        <pc:picChg chg="mod">
          <ac:chgData name="ordavid israelov" userId="1a34924fdacc41f2" providerId="LiveId" clId="{325DE0D5-C035-40EA-A582-CA29E7AD96F5}" dt="2022-01-27T14:44:45.008" v="125" actId="1076"/>
          <ac:picMkLst>
            <pc:docMk/>
            <pc:sldMk cId="3687990544" sldId="282"/>
            <ac:picMk id="9" creationId="{0D6F3A78-49A4-494A-B53D-2779C096CB93}"/>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0003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12849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24974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60984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24840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97543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20052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36133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he-IL"/>
              <a:t>לחץ כדי לערוך סגנון כותרת של תבנית בסיס</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75169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5878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46260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796027F-7875-4030-9381-8BD8C4F21935}" type="datetimeFigureOut">
              <a:rPr lang="en-US" smtClean="0"/>
              <a:t>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7705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he-IL"/>
              <a:t>לחץ כדי לערוך סגנון כותרת של תבנית בסיס</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98806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Content Placeholder 3"/>
          <p:cNvSpPr>
            <a:spLocks noGrp="1"/>
          </p:cNvSpPr>
          <p:nvPr>
            <p:ph sz="quarter" idx="13"/>
          </p:nvPr>
        </p:nvSpPr>
        <p:spPr>
          <a:xfrm>
            <a:off x="913774" y="3051012"/>
            <a:ext cx="5106027" cy="274018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3" name="Content Placeholder 5"/>
          <p:cNvSpPr>
            <a:spLocks noGrp="1"/>
          </p:cNvSpPr>
          <p:nvPr>
            <p:ph sz="quarter" idx="14"/>
          </p:nvPr>
        </p:nvSpPr>
        <p:spPr>
          <a:xfrm>
            <a:off x="6172200" y="3051012"/>
            <a:ext cx="5105401" cy="274018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145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99054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509A250-FF31-4206-8172-F9D3106AACB1}" type="datetimeFigureOut">
              <a:rPr lang="en-US" smtClean="0"/>
              <a:t>1/30/2022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3934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he-IL"/>
              <a:t>לחץ כדי לערוך סגנון כותרת של תבנית בסיס</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AAD347D-5ACD-4C99-B74B-A9C85AD731AF}" type="datetimeFigureOut">
              <a:rPr lang="en-US" smtClean="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857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509A250-FF31-4206-8172-F9D3106AACB1}" type="datetimeFigureOut">
              <a:rPr lang="en-US" smtClean="0"/>
              <a:t>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8844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AAD347D-5ACD-4C99-B74B-A9C85AD731AF}" type="datetimeFigureOut">
              <a:rPr lang="en-US" smtClean="0"/>
              <a:t>1/30/2022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33264888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ata.gov.il/dataset/481/resource/cee3ad4a-4e77-4015-8245-52505417d7e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B12F56-7A5F-4EF0-A754-8A12FA061D68}"/>
              </a:ext>
            </a:extLst>
          </p:cNvPr>
          <p:cNvSpPr>
            <a:spLocks noGrp="1"/>
          </p:cNvSpPr>
          <p:nvPr>
            <p:ph type="ctrTitle"/>
          </p:nvPr>
        </p:nvSpPr>
        <p:spPr>
          <a:xfrm>
            <a:off x="1387813" y="829452"/>
            <a:ext cx="9144000" cy="2387600"/>
          </a:xfrm>
        </p:spPr>
        <p:txBody>
          <a:bodyPr/>
          <a:lstStyle/>
          <a:p>
            <a:r>
              <a:rPr lang="he-IL" dirty="0">
                <a:effectLst>
                  <a:glow rad="63500">
                    <a:schemeClr val="accent1">
                      <a:satMod val="175000"/>
                      <a:alpha val="40000"/>
                    </a:schemeClr>
                  </a:glow>
                  <a:innerShdw blurRad="63500" dist="50800" dir="16200000">
                    <a:prstClr val="black">
                      <a:alpha val="50000"/>
                    </a:prstClr>
                  </a:innerShdw>
                </a:effectLst>
                <a:cs typeface="Narkisim" panose="020E0502050101010101" pitchFamily="34" charset="-79"/>
              </a:rPr>
              <a:t>השפעת מזג האוויר על</a:t>
            </a:r>
            <a:br>
              <a:rPr lang="he-IL" dirty="0">
                <a:effectLst>
                  <a:glow rad="63500">
                    <a:schemeClr val="accent1">
                      <a:satMod val="175000"/>
                      <a:alpha val="40000"/>
                    </a:schemeClr>
                  </a:glow>
                  <a:innerShdw blurRad="63500" dist="50800" dir="16200000">
                    <a:prstClr val="black">
                      <a:alpha val="50000"/>
                    </a:prstClr>
                  </a:innerShdw>
                </a:effectLst>
                <a:cs typeface="Narkisim" panose="020E0502050101010101" pitchFamily="34" charset="-79"/>
              </a:rPr>
            </a:br>
            <a:r>
              <a:rPr lang="he-IL" dirty="0">
                <a:effectLst>
                  <a:glow rad="63500">
                    <a:schemeClr val="accent1">
                      <a:satMod val="175000"/>
                      <a:alpha val="40000"/>
                    </a:schemeClr>
                  </a:glow>
                  <a:innerShdw blurRad="63500" dist="50800" dir="16200000">
                    <a:prstClr val="black">
                      <a:alpha val="50000"/>
                    </a:prstClr>
                  </a:innerShdw>
                </a:effectLst>
                <a:cs typeface="Narkisim" panose="020E0502050101010101" pitchFamily="34" charset="-79"/>
              </a:rPr>
              <a:t> מפלס ים המלח</a:t>
            </a:r>
            <a:endParaRPr lang="en-IL" dirty="0">
              <a:effectLst>
                <a:glow rad="63500">
                  <a:schemeClr val="accent1">
                    <a:satMod val="175000"/>
                    <a:alpha val="40000"/>
                  </a:schemeClr>
                </a:glow>
                <a:innerShdw blurRad="63500" dist="50800" dir="16200000">
                  <a:prstClr val="black">
                    <a:alpha val="50000"/>
                  </a:prstClr>
                </a:innerShdw>
              </a:effectLst>
              <a:cs typeface="Narkisim" panose="020E0502050101010101" pitchFamily="34" charset="-79"/>
            </a:endParaRPr>
          </a:p>
        </p:txBody>
      </p:sp>
      <p:sp>
        <p:nvSpPr>
          <p:cNvPr id="3" name="כותרת משנה 2">
            <a:extLst>
              <a:ext uri="{FF2B5EF4-FFF2-40B4-BE49-F238E27FC236}">
                <a16:creationId xmlns:a16="http://schemas.microsoft.com/office/drawing/2014/main" id="{1D5441E0-E1F3-43AA-870D-2E3644026AF8}"/>
              </a:ext>
            </a:extLst>
          </p:cNvPr>
          <p:cNvSpPr>
            <a:spLocks noGrp="1"/>
          </p:cNvSpPr>
          <p:nvPr>
            <p:ph type="subTitle" idx="1"/>
          </p:nvPr>
        </p:nvSpPr>
        <p:spPr>
          <a:xfrm>
            <a:off x="1524000" y="3643753"/>
            <a:ext cx="9144000" cy="1655762"/>
          </a:xfrm>
        </p:spPr>
        <p:txBody>
          <a:bodyPr/>
          <a:lstStyle/>
          <a:p>
            <a:r>
              <a:rPr lang="he-IL" dirty="0">
                <a:solidFill>
                  <a:schemeClr val="tx1"/>
                </a:solidFill>
                <a:effectLst>
                  <a:glow rad="63500">
                    <a:schemeClr val="accent1">
                      <a:satMod val="175000"/>
                      <a:alpha val="40000"/>
                    </a:schemeClr>
                  </a:glow>
                  <a:innerShdw blurRad="63500" dist="50800" dir="18900000">
                    <a:schemeClr val="accent1">
                      <a:alpha val="50000"/>
                    </a:schemeClr>
                  </a:innerShdw>
                </a:effectLst>
                <a:cs typeface="Narkisim" panose="020E0502050101010101" pitchFamily="34" charset="-79"/>
              </a:rPr>
              <a:t>מגישים:</a:t>
            </a:r>
          </a:p>
          <a:p>
            <a:r>
              <a:rPr lang="he-IL" dirty="0">
                <a:solidFill>
                  <a:schemeClr val="tx1"/>
                </a:solidFill>
                <a:effectLst>
                  <a:glow rad="63500">
                    <a:schemeClr val="accent1">
                      <a:satMod val="175000"/>
                      <a:alpha val="40000"/>
                    </a:schemeClr>
                  </a:glow>
                  <a:innerShdw blurRad="63500" dist="50800" dir="18900000">
                    <a:schemeClr val="accent1">
                      <a:alpha val="50000"/>
                    </a:schemeClr>
                  </a:innerShdw>
                </a:effectLst>
                <a:cs typeface="Narkisim" panose="020E0502050101010101" pitchFamily="34" charset="-79"/>
              </a:rPr>
              <a:t>דן גוילי 207542036</a:t>
            </a:r>
          </a:p>
          <a:p>
            <a:r>
              <a:rPr lang="he-IL" dirty="0" err="1">
                <a:solidFill>
                  <a:schemeClr val="tx1"/>
                </a:solidFill>
                <a:effectLst>
                  <a:glow rad="63500">
                    <a:schemeClr val="accent1">
                      <a:satMod val="175000"/>
                      <a:alpha val="40000"/>
                    </a:schemeClr>
                  </a:glow>
                  <a:innerShdw blurRad="63500" dist="50800" dir="18900000">
                    <a:schemeClr val="accent1">
                      <a:alpha val="50000"/>
                    </a:schemeClr>
                  </a:innerShdw>
                </a:effectLst>
                <a:cs typeface="Narkisim" panose="020E0502050101010101" pitchFamily="34" charset="-79"/>
              </a:rPr>
              <a:t>אורדוד</a:t>
            </a:r>
            <a:r>
              <a:rPr lang="he-IL" dirty="0">
                <a:solidFill>
                  <a:schemeClr val="tx1"/>
                </a:solidFill>
                <a:effectLst>
                  <a:glow rad="63500">
                    <a:schemeClr val="accent1">
                      <a:satMod val="175000"/>
                      <a:alpha val="40000"/>
                    </a:schemeClr>
                  </a:glow>
                  <a:innerShdw blurRad="63500" dist="50800" dir="18900000">
                    <a:schemeClr val="accent1">
                      <a:alpha val="50000"/>
                    </a:schemeClr>
                  </a:innerShdw>
                </a:effectLst>
                <a:cs typeface="Narkisim" panose="020E0502050101010101" pitchFamily="34" charset="-79"/>
              </a:rPr>
              <a:t> </a:t>
            </a:r>
            <a:r>
              <a:rPr lang="he-IL" dirty="0" err="1">
                <a:solidFill>
                  <a:schemeClr val="tx1"/>
                </a:solidFill>
                <a:effectLst>
                  <a:glow rad="63500">
                    <a:schemeClr val="accent1">
                      <a:satMod val="175000"/>
                      <a:alpha val="40000"/>
                    </a:schemeClr>
                  </a:glow>
                  <a:innerShdw blurRad="63500" dist="50800" dir="18900000">
                    <a:schemeClr val="accent1">
                      <a:alpha val="50000"/>
                    </a:schemeClr>
                  </a:innerShdw>
                </a:effectLst>
                <a:cs typeface="Narkisim" panose="020E0502050101010101" pitchFamily="34" charset="-79"/>
              </a:rPr>
              <a:t>ישראלוב</a:t>
            </a:r>
            <a:r>
              <a:rPr lang="he-IL" dirty="0">
                <a:solidFill>
                  <a:schemeClr val="tx1"/>
                </a:solidFill>
                <a:effectLst>
                  <a:glow rad="63500">
                    <a:schemeClr val="accent1">
                      <a:satMod val="175000"/>
                      <a:alpha val="40000"/>
                    </a:schemeClr>
                  </a:glow>
                  <a:innerShdw blurRad="63500" dist="50800" dir="18900000">
                    <a:schemeClr val="accent1">
                      <a:alpha val="50000"/>
                    </a:schemeClr>
                  </a:innerShdw>
                </a:effectLst>
                <a:cs typeface="Narkisim" panose="020E0502050101010101" pitchFamily="34" charset="-79"/>
              </a:rPr>
              <a:t> 209271774</a:t>
            </a:r>
            <a:endParaRPr lang="en-IL" dirty="0">
              <a:solidFill>
                <a:schemeClr val="tx1"/>
              </a:solidFill>
              <a:effectLst>
                <a:glow rad="63500">
                  <a:schemeClr val="accent1">
                    <a:satMod val="175000"/>
                    <a:alpha val="40000"/>
                  </a:schemeClr>
                </a:glow>
                <a:innerShdw blurRad="63500" dist="50800" dir="18900000">
                  <a:schemeClr val="accent1">
                    <a:alpha val="50000"/>
                  </a:schemeClr>
                </a:innerShdw>
              </a:effectLst>
              <a:cs typeface="Narkisim" panose="020E0502050101010101" pitchFamily="34" charset="-79"/>
            </a:endParaRPr>
          </a:p>
        </p:txBody>
      </p:sp>
    </p:spTree>
    <p:extLst>
      <p:ext uri="{BB962C8B-B14F-4D97-AF65-F5344CB8AC3E}">
        <p14:creationId xmlns:p14="http://schemas.microsoft.com/office/powerpoint/2010/main" val="404360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descr="תמונה שמכילה שולחן&#10;&#10;התיאור נוצר באופן אוטומטי">
            <a:extLst>
              <a:ext uri="{FF2B5EF4-FFF2-40B4-BE49-F238E27FC236}">
                <a16:creationId xmlns:a16="http://schemas.microsoft.com/office/drawing/2014/main" id="{39837E9A-CC7B-4BF6-B49C-7520DEF5318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34185" y="1452564"/>
            <a:ext cx="11123629" cy="4675862"/>
          </a:xfrm>
        </p:spPr>
      </p:pic>
      <p:sp>
        <p:nvSpPr>
          <p:cNvPr id="4" name="כותרת 1">
            <a:extLst>
              <a:ext uri="{FF2B5EF4-FFF2-40B4-BE49-F238E27FC236}">
                <a16:creationId xmlns:a16="http://schemas.microsoft.com/office/drawing/2014/main" id="{F1C51FA1-512E-46DE-AD55-BDFBA44D091C}"/>
              </a:ext>
            </a:extLst>
          </p:cNvPr>
          <p:cNvSpPr>
            <a:spLocks noGrp="1"/>
          </p:cNvSpPr>
          <p:nvPr>
            <p:ph type="title"/>
          </p:nvPr>
        </p:nvSpPr>
        <p:spPr>
          <a:xfrm>
            <a:off x="913775" y="618517"/>
            <a:ext cx="10364451" cy="448283"/>
          </a:xfrm>
        </p:spPr>
        <p:txBody>
          <a:bodyPr>
            <a:normAutofit fontScale="90000"/>
          </a:bodyPr>
          <a:lstStyle/>
          <a:p>
            <a:r>
              <a:rPr lang="he-IL" b="1" u="sng" dirty="0">
                <a:latin typeface="Narkisim" panose="020E0502050101010101" pitchFamily="34" charset="-79"/>
                <a:cs typeface="Narkisim" panose="020E0502050101010101" pitchFamily="34" charset="-79"/>
              </a:rPr>
              <a:t>משיכת נתונים</a:t>
            </a:r>
            <a:endParaRPr lang="en-IL" b="1" u="sng" dirty="0">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252692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A0A48BC-BE4D-470F-B420-2C128F6069D8}"/>
              </a:ext>
            </a:extLst>
          </p:cNvPr>
          <p:cNvSpPr>
            <a:spLocks noGrp="1"/>
          </p:cNvSpPr>
          <p:nvPr>
            <p:ph sz="quarter" idx="13"/>
          </p:nvPr>
        </p:nvSpPr>
        <p:spPr>
          <a:xfrm>
            <a:off x="1098600" y="869033"/>
            <a:ext cx="10288979" cy="742952"/>
          </a:xfrm>
        </p:spPr>
        <p:txBody>
          <a:bodyPr/>
          <a:lstStyle/>
          <a:p>
            <a:pPr algn="r" rtl="1"/>
            <a:r>
              <a:rPr lang="he-IL" dirty="0">
                <a:latin typeface="Narkisim" panose="020E0502050101010101" pitchFamily="34" charset="-79"/>
                <a:cs typeface="Narkisim" panose="020E0502050101010101" pitchFamily="34" charset="-79"/>
              </a:rPr>
              <a:t>להלן גודל מסד הנתונים הכי גדול שהצלחנו למשוך (1478100).</a:t>
            </a:r>
            <a:endParaRPr lang="en-IL" dirty="0">
              <a:latin typeface="Narkisim" panose="020E0502050101010101" pitchFamily="34" charset="-79"/>
              <a:cs typeface="Narkisim" panose="020E0502050101010101" pitchFamily="34" charset="-79"/>
            </a:endParaRPr>
          </a:p>
        </p:txBody>
      </p:sp>
      <p:pic>
        <p:nvPicPr>
          <p:cNvPr id="4" name="תמונה 3" descr="תמונה שמכילה שולחן&#10;&#10;התיאור נוצר באופן אוטומטי">
            <a:extLst>
              <a:ext uri="{FF2B5EF4-FFF2-40B4-BE49-F238E27FC236}">
                <a16:creationId xmlns:a16="http://schemas.microsoft.com/office/drawing/2014/main" id="{4E087AC3-77D8-42E6-8D32-C53FB7E4F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829" y="1527143"/>
            <a:ext cx="5904449" cy="4600869"/>
          </a:xfrm>
          <a:prstGeom prst="rect">
            <a:avLst/>
          </a:prstGeom>
        </p:spPr>
      </p:pic>
      <p:sp>
        <p:nvSpPr>
          <p:cNvPr id="5" name="אליפסה 4">
            <a:extLst>
              <a:ext uri="{FF2B5EF4-FFF2-40B4-BE49-F238E27FC236}">
                <a16:creationId xmlns:a16="http://schemas.microsoft.com/office/drawing/2014/main" id="{5D9DE4C5-3120-4330-9879-1FB88F1BD3FD}"/>
              </a:ext>
            </a:extLst>
          </p:cNvPr>
          <p:cNvSpPr/>
          <p:nvPr/>
        </p:nvSpPr>
        <p:spPr>
          <a:xfrm>
            <a:off x="6627044" y="1885360"/>
            <a:ext cx="716437" cy="2716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 name="מחבר חץ ישר 7">
            <a:extLst>
              <a:ext uri="{FF2B5EF4-FFF2-40B4-BE49-F238E27FC236}">
                <a16:creationId xmlns:a16="http://schemas.microsoft.com/office/drawing/2014/main" id="{41AB64B9-B56F-4DB4-8DBC-9830F122365D}"/>
              </a:ext>
            </a:extLst>
          </p:cNvPr>
          <p:cNvCxnSpPr>
            <a:cxnSpLocks/>
          </p:cNvCxnSpPr>
          <p:nvPr/>
        </p:nvCxnSpPr>
        <p:spPr>
          <a:xfrm>
            <a:off x="5948313" y="1240509"/>
            <a:ext cx="791852" cy="56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כותרת 1">
            <a:extLst>
              <a:ext uri="{FF2B5EF4-FFF2-40B4-BE49-F238E27FC236}">
                <a16:creationId xmlns:a16="http://schemas.microsoft.com/office/drawing/2014/main" id="{09B75B8D-B22B-477B-8909-70A4D36EF3FF}"/>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4184413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81B9A91-86DC-499B-9343-5C29644F52FC}"/>
              </a:ext>
            </a:extLst>
          </p:cNvPr>
          <p:cNvSpPr>
            <a:spLocks noGrp="1"/>
          </p:cNvSpPr>
          <p:nvPr>
            <p:ph sz="quarter" idx="13"/>
          </p:nvPr>
        </p:nvSpPr>
        <p:spPr>
          <a:xfrm>
            <a:off x="914087" y="914401"/>
            <a:ext cx="10363826" cy="1348032"/>
          </a:xfrm>
        </p:spPr>
        <p:txBody>
          <a:bodyPr>
            <a:normAutofit/>
          </a:bodyPr>
          <a:lstStyle/>
          <a:p>
            <a:pPr algn="r" rtl="1"/>
            <a:r>
              <a:rPr lang="he-IL" dirty="0">
                <a:latin typeface="Narkisim" panose="020E0502050101010101" pitchFamily="34" charset="-79"/>
                <a:cs typeface="Narkisim" panose="020E0502050101010101" pitchFamily="34" charset="-79"/>
              </a:rPr>
              <a:t>ניתן לראות שהעמודות עם השורות הלבנות הינן עמודות עם הרבה נתונים חסרים כך שזה יכול לפגוע בתוצאות  המחקר שלנו ולכן נצטרך לבצע סינון.</a:t>
            </a:r>
            <a:endParaRPr lang="en-IL" dirty="0">
              <a:latin typeface="Narkisim" panose="020E0502050101010101" pitchFamily="34" charset="-79"/>
              <a:cs typeface="Narkisim" panose="020E0502050101010101" pitchFamily="34" charset="-79"/>
            </a:endParaRPr>
          </a:p>
        </p:txBody>
      </p:sp>
      <p:pic>
        <p:nvPicPr>
          <p:cNvPr id="5" name="תמונה 4">
            <a:extLst>
              <a:ext uri="{FF2B5EF4-FFF2-40B4-BE49-F238E27FC236}">
                <a16:creationId xmlns:a16="http://schemas.microsoft.com/office/drawing/2014/main" id="{6B7867F1-0004-4346-9981-A264317FB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517" y="1885362"/>
            <a:ext cx="9299019" cy="4278106"/>
          </a:xfrm>
          <a:prstGeom prst="rect">
            <a:avLst/>
          </a:prstGeom>
        </p:spPr>
      </p:pic>
      <p:sp>
        <p:nvSpPr>
          <p:cNvPr id="8" name="כותרת 1">
            <a:extLst>
              <a:ext uri="{FF2B5EF4-FFF2-40B4-BE49-F238E27FC236}">
                <a16:creationId xmlns:a16="http://schemas.microsoft.com/office/drawing/2014/main" id="{E1654CF6-2123-4835-9A27-9285FDE9624B}"/>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2910260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C993735D-59E9-4F31-BCF4-D4B58CB989D7}"/>
              </a:ext>
            </a:extLst>
          </p:cNvPr>
          <p:cNvSpPr>
            <a:spLocks noGrp="1"/>
          </p:cNvSpPr>
          <p:nvPr>
            <p:ph sz="quarter" idx="13"/>
          </p:nvPr>
        </p:nvSpPr>
        <p:spPr>
          <a:xfrm>
            <a:off x="838673" y="961533"/>
            <a:ext cx="10363826" cy="961534"/>
          </a:xfrm>
        </p:spPr>
        <p:txBody>
          <a:bodyPr>
            <a:normAutofit/>
          </a:bodyPr>
          <a:lstStyle/>
          <a:p>
            <a:pPr algn="r" rtl="1"/>
            <a:r>
              <a:rPr lang="he-IL" dirty="0">
                <a:latin typeface="Narkisim" panose="020E0502050101010101" pitchFamily="34" charset="-79"/>
                <a:cs typeface="Narkisim" panose="020E0502050101010101" pitchFamily="34" charset="-79"/>
              </a:rPr>
              <a:t>כאן ניתן לראות כיצד הורדנו את העמודות הלא רלוונטיות.</a:t>
            </a:r>
            <a:endParaRPr lang="en-IL" dirty="0">
              <a:latin typeface="Narkisim" panose="020E0502050101010101" pitchFamily="34" charset="-79"/>
              <a:cs typeface="Narkisim" panose="020E0502050101010101" pitchFamily="34" charset="-79"/>
            </a:endParaRPr>
          </a:p>
        </p:txBody>
      </p:sp>
      <p:pic>
        <p:nvPicPr>
          <p:cNvPr id="4" name="תמונה 3">
            <a:extLst>
              <a:ext uri="{FF2B5EF4-FFF2-40B4-BE49-F238E27FC236}">
                <a16:creationId xmlns:a16="http://schemas.microsoft.com/office/drawing/2014/main" id="{A5CFD1AD-4146-483C-9CFA-E42432109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186" y="1583703"/>
            <a:ext cx="8449932" cy="4425307"/>
          </a:xfrm>
          <a:prstGeom prst="rect">
            <a:avLst/>
          </a:prstGeom>
        </p:spPr>
      </p:pic>
      <p:sp>
        <p:nvSpPr>
          <p:cNvPr id="7" name="כותרת 1">
            <a:extLst>
              <a:ext uri="{FF2B5EF4-FFF2-40B4-BE49-F238E27FC236}">
                <a16:creationId xmlns:a16="http://schemas.microsoft.com/office/drawing/2014/main" id="{D360DFB7-34DA-4E9E-B699-F47C7E523956}"/>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414628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E60AB52-6813-4ADE-861A-E1D06CFD7A0E}"/>
              </a:ext>
            </a:extLst>
          </p:cNvPr>
          <p:cNvSpPr>
            <a:spLocks noGrp="1"/>
          </p:cNvSpPr>
          <p:nvPr>
            <p:ph sz="quarter" idx="13"/>
          </p:nvPr>
        </p:nvSpPr>
        <p:spPr>
          <a:xfrm>
            <a:off x="1008043" y="805051"/>
            <a:ext cx="10363826" cy="995469"/>
          </a:xfrm>
        </p:spPr>
        <p:txBody>
          <a:bodyPr/>
          <a:lstStyle/>
          <a:p>
            <a:pPr algn="r" rtl="1"/>
            <a:r>
              <a:rPr lang="he-IL" dirty="0">
                <a:latin typeface="Narkisim" panose="020E0502050101010101" pitchFamily="34" charset="-79"/>
                <a:cs typeface="Narkisim" panose="020E0502050101010101" pitchFamily="34" charset="-79"/>
              </a:rPr>
              <a:t>ביצענו איחוד של כל הטבלאות מהנתונים שלנו.</a:t>
            </a:r>
          </a:p>
          <a:p>
            <a:pPr algn="r" rtl="1"/>
            <a:r>
              <a:rPr lang="he-IL" dirty="0">
                <a:latin typeface="Narkisim" panose="020E0502050101010101" pitchFamily="34" charset="-79"/>
                <a:cs typeface="Narkisim" panose="020E0502050101010101" pitchFamily="34" charset="-79"/>
              </a:rPr>
              <a:t>הוספנו 3 עמודות של יום חודש ושנה לטובת אפקטיביות תוצאות המחקר.</a:t>
            </a:r>
            <a:endParaRPr lang="en-IL" dirty="0">
              <a:latin typeface="Narkisim" panose="020E0502050101010101" pitchFamily="34" charset="-79"/>
              <a:cs typeface="Narkisim" panose="020E0502050101010101" pitchFamily="34" charset="-79"/>
            </a:endParaRPr>
          </a:p>
        </p:txBody>
      </p:sp>
      <p:pic>
        <p:nvPicPr>
          <p:cNvPr id="5" name="תמונה 4" descr="תמונה שמכילה שולחן&#10;&#10;התיאור נוצר באופן אוטומטי">
            <a:extLst>
              <a:ext uri="{FF2B5EF4-FFF2-40B4-BE49-F238E27FC236}">
                <a16:creationId xmlns:a16="http://schemas.microsoft.com/office/drawing/2014/main" id="{9E494C44-2F9D-4630-B11D-4874CD312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640" y="1800520"/>
            <a:ext cx="8568720" cy="4550445"/>
          </a:xfrm>
          <a:prstGeom prst="rect">
            <a:avLst/>
          </a:prstGeom>
        </p:spPr>
      </p:pic>
      <p:sp>
        <p:nvSpPr>
          <p:cNvPr id="6" name="כותרת 1">
            <a:extLst>
              <a:ext uri="{FF2B5EF4-FFF2-40B4-BE49-F238E27FC236}">
                <a16:creationId xmlns:a16="http://schemas.microsoft.com/office/drawing/2014/main" id="{257AB90A-A18A-4850-BB4F-82306F7EF4F3}"/>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85843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ציין מיקום תוכן 2">
            <a:extLst>
              <a:ext uri="{FF2B5EF4-FFF2-40B4-BE49-F238E27FC236}">
                <a16:creationId xmlns:a16="http://schemas.microsoft.com/office/drawing/2014/main" id="{6056246A-CCA9-405B-BCD7-6AA03ACC392E}"/>
              </a:ext>
            </a:extLst>
          </p:cNvPr>
          <p:cNvSpPr txBox="1">
            <a:spLocks/>
          </p:cNvSpPr>
          <p:nvPr/>
        </p:nvSpPr>
        <p:spPr>
          <a:xfrm>
            <a:off x="548325" y="1027522"/>
            <a:ext cx="11095349" cy="16496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r" rtl="1"/>
            <a:r>
              <a:rPr lang="he-IL" dirty="0">
                <a:latin typeface="Narkisim" panose="020E0502050101010101" pitchFamily="34" charset="-79"/>
                <a:cs typeface="Narkisim" panose="020E0502050101010101" pitchFamily="34" charset="-79"/>
              </a:rPr>
              <a:t>בשלב הבא כפי שניתן לראות בטבלה המרכזית היו נתונים חסרים ולכן החלפנו את הנתונים החסרים למספר 0. למשל בימים שלא ירד בהם שלג והערך היה </a:t>
            </a:r>
            <a:r>
              <a:rPr lang="en-US" dirty="0">
                <a:latin typeface="Narkisim" panose="020E0502050101010101" pitchFamily="34" charset="-79"/>
                <a:cs typeface="Narkisim" panose="020E0502050101010101" pitchFamily="34" charset="-79"/>
              </a:rPr>
              <a:t>null</a:t>
            </a:r>
            <a:r>
              <a:rPr lang="he-IL" dirty="0">
                <a:latin typeface="Narkisim" panose="020E0502050101010101" pitchFamily="34" charset="-79"/>
                <a:cs typeface="Narkisim" panose="020E0502050101010101" pitchFamily="34" charset="-79"/>
              </a:rPr>
              <a:t> הפכנו אותו ל0 (ערך נומרי).</a:t>
            </a:r>
          </a:p>
        </p:txBody>
      </p:sp>
      <p:pic>
        <p:nvPicPr>
          <p:cNvPr id="15" name="מציין מיקום תוכן 14" descr="תמונה שמכילה טקסט&#10;&#10;התיאור נוצר באופן אוטומטי">
            <a:extLst>
              <a:ext uri="{FF2B5EF4-FFF2-40B4-BE49-F238E27FC236}">
                <a16:creationId xmlns:a16="http://schemas.microsoft.com/office/drawing/2014/main" id="{B2C52A53-A68E-43BC-BCD8-1ECC80917B0F}"/>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62642"/>
          <a:stretch/>
        </p:blipFill>
        <p:spPr>
          <a:xfrm>
            <a:off x="1169229" y="2487572"/>
            <a:ext cx="10370750" cy="2367232"/>
          </a:xfrm>
        </p:spPr>
      </p:pic>
      <p:sp>
        <p:nvSpPr>
          <p:cNvPr id="16" name="כותרת 1">
            <a:extLst>
              <a:ext uri="{FF2B5EF4-FFF2-40B4-BE49-F238E27FC236}">
                <a16:creationId xmlns:a16="http://schemas.microsoft.com/office/drawing/2014/main" id="{F1FC49BF-FF87-47AC-9A2D-6E0EB130CD3E}"/>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930091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925C9822-0654-4AB6-85F7-E47597B6D4EF}"/>
              </a:ext>
            </a:extLst>
          </p:cNvPr>
          <p:cNvSpPr>
            <a:spLocks noGrp="1"/>
          </p:cNvSpPr>
          <p:nvPr>
            <p:ph sz="quarter" idx="13"/>
          </p:nvPr>
        </p:nvSpPr>
        <p:spPr>
          <a:xfrm>
            <a:off x="998615" y="1094474"/>
            <a:ext cx="10363826" cy="1281081"/>
          </a:xfrm>
        </p:spPr>
        <p:txBody>
          <a:bodyPr/>
          <a:lstStyle/>
          <a:p>
            <a:pPr algn="r" rtl="1"/>
            <a:r>
              <a:rPr lang="he-IL" dirty="0">
                <a:latin typeface="Narkisim" panose="020E0502050101010101" pitchFamily="34" charset="-79"/>
                <a:cs typeface="Narkisim" panose="020E0502050101010101" pitchFamily="34" charset="-79"/>
              </a:rPr>
              <a:t>כפי שניתן לראות טיפלנו בכל הנתונים וקיבלנו מסד נתונים שלם עם כלל המידע שאנחנו צריכים לטובת שלבי המחקר. בנוסף לכך יצרנו עוד שני מסדי נתונים חדשים, נתונים חודשיים ונתונים שנתיים לטובת שימוש יעיל יותר בשלבי ויזואליזציה ובשלבי למידת המכונה.</a:t>
            </a:r>
            <a:endParaRPr lang="en-IL" dirty="0">
              <a:latin typeface="Narkisim" panose="020E0502050101010101" pitchFamily="34" charset="-79"/>
              <a:cs typeface="Narkisim" panose="020E0502050101010101" pitchFamily="34" charset="-79"/>
            </a:endParaRPr>
          </a:p>
        </p:txBody>
      </p:sp>
      <p:pic>
        <p:nvPicPr>
          <p:cNvPr id="5" name="תמונה 4">
            <a:extLst>
              <a:ext uri="{FF2B5EF4-FFF2-40B4-BE49-F238E27FC236}">
                <a16:creationId xmlns:a16="http://schemas.microsoft.com/office/drawing/2014/main" id="{BFED276D-66F7-4719-ACF3-CDBC27096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817" y="2460395"/>
            <a:ext cx="7951423" cy="3755617"/>
          </a:xfrm>
          <a:prstGeom prst="rect">
            <a:avLst/>
          </a:prstGeom>
        </p:spPr>
      </p:pic>
      <p:sp>
        <p:nvSpPr>
          <p:cNvPr id="6" name="כותרת 1">
            <a:extLst>
              <a:ext uri="{FF2B5EF4-FFF2-40B4-BE49-F238E27FC236}">
                <a16:creationId xmlns:a16="http://schemas.microsoft.com/office/drawing/2014/main" id="{8C17617C-0FC1-42E4-997D-D17AA3DCF6BD}"/>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122964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שולחן&#10;&#10;התיאור נוצר באופן אוטומטי">
            <a:extLst>
              <a:ext uri="{FF2B5EF4-FFF2-40B4-BE49-F238E27FC236}">
                <a16:creationId xmlns:a16="http://schemas.microsoft.com/office/drawing/2014/main" id="{27772895-CF31-4D26-B862-12153F075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947737"/>
            <a:ext cx="10896600" cy="4962525"/>
          </a:xfrm>
          <a:prstGeom prst="rect">
            <a:avLst/>
          </a:prstGeom>
        </p:spPr>
      </p:pic>
      <p:sp>
        <p:nvSpPr>
          <p:cNvPr id="6" name="כותרת 1">
            <a:extLst>
              <a:ext uri="{FF2B5EF4-FFF2-40B4-BE49-F238E27FC236}">
                <a16:creationId xmlns:a16="http://schemas.microsoft.com/office/drawing/2014/main" id="{3BFC3718-96B8-4A44-9480-A39BE379D1B5}"/>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344418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שולחן&#10;&#10;התיאור נוצר באופן אוטומטי">
            <a:extLst>
              <a:ext uri="{FF2B5EF4-FFF2-40B4-BE49-F238E27FC236}">
                <a16:creationId xmlns:a16="http://schemas.microsoft.com/office/drawing/2014/main" id="{6930557E-A36E-4AFE-B26E-C57169836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962" y="1545996"/>
            <a:ext cx="10506075" cy="4473804"/>
          </a:xfrm>
          <a:prstGeom prst="rect">
            <a:avLst/>
          </a:prstGeom>
        </p:spPr>
      </p:pic>
      <p:sp>
        <p:nvSpPr>
          <p:cNvPr id="6" name="מציין מיקום תוכן 2">
            <a:extLst>
              <a:ext uri="{FF2B5EF4-FFF2-40B4-BE49-F238E27FC236}">
                <a16:creationId xmlns:a16="http://schemas.microsoft.com/office/drawing/2014/main" id="{7529A10C-EE74-451D-BBD7-5A9CB1E61933}"/>
              </a:ext>
            </a:extLst>
          </p:cNvPr>
          <p:cNvSpPr>
            <a:spLocks noGrp="1"/>
          </p:cNvSpPr>
          <p:nvPr>
            <p:ph sz="quarter" idx="13"/>
          </p:nvPr>
        </p:nvSpPr>
        <p:spPr>
          <a:xfrm>
            <a:off x="985211" y="805051"/>
            <a:ext cx="10363826" cy="1281081"/>
          </a:xfrm>
        </p:spPr>
        <p:txBody>
          <a:bodyPr/>
          <a:lstStyle/>
          <a:p>
            <a:pPr algn="r" rtl="1"/>
            <a:r>
              <a:rPr lang="he-IL" dirty="0">
                <a:latin typeface="Narkisim" panose="020E0502050101010101" pitchFamily="34" charset="-79"/>
                <a:cs typeface="Narkisim" panose="020E0502050101010101" pitchFamily="34" charset="-79"/>
              </a:rPr>
              <a:t>להלן מסד הנתונים שהתקבל לפי שנה.</a:t>
            </a:r>
            <a:endParaRPr lang="en-IL" dirty="0">
              <a:latin typeface="Narkisim" panose="020E0502050101010101" pitchFamily="34" charset="-79"/>
              <a:cs typeface="Narkisim" panose="020E0502050101010101" pitchFamily="34" charset="-79"/>
            </a:endParaRPr>
          </a:p>
        </p:txBody>
      </p:sp>
      <p:sp>
        <p:nvSpPr>
          <p:cNvPr id="7" name="כותרת 1">
            <a:extLst>
              <a:ext uri="{FF2B5EF4-FFF2-40B4-BE49-F238E27FC236}">
                <a16:creationId xmlns:a16="http://schemas.microsoft.com/office/drawing/2014/main" id="{13693649-4A97-4BEB-977C-2A6CE2FFDE38}"/>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2809509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תוכן 2">
            <a:extLst>
              <a:ext uri="{FF2B5EF4-FFF2-40B4-BE49-F238E27FC236}">
                <a16:creationId xmlns:a16="http://schemas.microsoft.com/office/drawing/2014/main" id="{B26FA349-CCE5-4967-9628-2CFE15FB269C}"/>
              </a:ext>
            </a:extLst>
          </p:cNvPr>
          <p:cNvSpPr>
            <a:spLocks noGrp="1"/>
          </p:cNvSpPr>
          <p:nvPr>
            <p:ph sz="quarter" idx="13"/>
          </p:nvPr>
        </p:nvSpPr>
        <p:spPr>
          <a:xfrm>
            <a:off x="1023128" y="805051"/>
            <a:ext cx="10363826" cy="1281081"/>
          </a:xfrm>
        </p:spPr>
        <p:txBody>
          <a:bodyPr/>
          <a:lstStyle/>
          <a:p>
            <a:pPr algn="r" rtl="1"/>
            <a:r>
              <a:rPr lang="he-IL" dirty="0">
                <a:latin typeface="Narkisim" panose="020E0502050101010101" pitchFamily="34" charset="-79"/>
                <a:cs typeface="Narkisim" panose="020E0502050101010101" pitchFamily="34" charset="-79"/>
              </a:rPr>
              <a:t>להלן מסד הנתונים שהתקבל לפי חודש.</a:t>
            </a:r>
            <a:endParaRPr lang="en-IL" dirty="0">
              <a:latin typeface="Narkisim" panose="020E0502050101010101" pitchFamily="34" charset="-79"/>
              <a:cs typeface="Narkisim" panose="020E0502050101010101" pitchFamily="34" charset="-79"/>
            </a:endParaRPr>
          </a:p>
        </p:txBody>
      </p:sp>
      <p:pic>
        <p:nvPicPr>
          <p:cNvPr id="6" name="תמונה 5" descr="תמונה שמכילה שולחן&#10;&#10;התיאור נוצר באופן אוטומטי">
            <a:extLst>
              <a:ext uri="{FF2B5EF4-FFF2-40B4-BE49-F238E27FC236}">
                <a16:creationId xmlns:a16="http://schemas.microsoft.com/office/drawing/2014/main" id="{DE10D0C6-AF82-431E-9700-CA9733CFB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058" y="1282527"/>
            <a:ext cx="9054004" cy="4724193"/>
          </a:xfrm>
          <a:prstGeom prst="rect">
            <a:avLst/>
          </a:prstGeom>
        </p:spPr>
      </p:pic>
      <p:sp>
        <p:nvSpPr>
          <p:cNvPr id="7" name="כותרת 1">
            <a:extLst>
              <a:ext uri="{FF2B5EF4-FFF2-40B4-BE49-F238E27FC236}">
                <a16:creationId xmlns:a16="http://schemas.microsoft.com/office/drawing/2014/main" id="{5E875F98-C4E8-4B39-A856-91BDB2D66E36}"/>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768734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D23CF73-E5F1-4284-8EB7-4EB485482ECE}"/>
              </a:ext>
            </a:extLst>
          </p:cNvPr>
          <p:cNvSpPr>
            <a:spLocks noGrp="1"/>
          </p:cNvSpPr>
          <p:nvPr>
            <p:ph type="title"/>
          </p:nvPr>
        </p:nvSpPr>
        <p:spPr>
          <a:xfrm>
            <a:off x="913775" y="618518"/>
            <a:ext cx="10364451" cy="653692"/>
          </a:xfrm>
        </p:spPr>
        <p:txBody>
          <a:bodyPr vert="horz" lIns="91440" tIns="45720" rIns="91440" bIns="45720" rtlCol="0" anchor="b">
            <a:normAutofit fontScale="90000"/>
          </a:bodyPr>
          <a:lstStyle/>
          <a:p>
            <a:r>
              <a:rPr lang="he-IL" sz="4000" b="1" u="sng" dirty="0">
                <a:solidFill>
                  <a:schemeClr val="bg1"/>
                </a:solidFill>
                <a:latin typeface="Narkisim" panose="020E0502050101010101" pitchFamily="34" charset="-79"/>
                <a:cs typeface="Narkisim" panose="020E0502050101010101" pitchFamily="34" charset="-79"/>
              </a:rPr>
              <a:t>רקע</a:t>
            </a:r>
            <a:endParaRPr lang="en-US" sz="4000" b="1" u="sng" dirty="0">
              <a:solidFill>
                <a:schemeClr val="bg1"/>
              </a:solidFill>
              <a:latin typeface="Narkisim" panose="020E0502050101010101" pitchFamily="34" charset="-79"/>
              <a:cs typeface="Narkisim" panose="020E0502050101010101" pitchFamily="34" charset="-79"/>
            </a:endParaRPr>
          </a:p>
        </p:txBody>
      </p:sp>
      <p:sp>
        <p:nvSpPr>
          <p:cNvPr id="4" name="מציין מיקום תוכן 3">
            <a:extLst>
              <a:ext uri="{FF2B5EF4-FFF2-40B4-BE49-F238E27FC236}">
                <a16:creationId xmlns:a16="http://schemas.microsoft.com/office/drawing/2014/main" id="{DC44BDC5-F7EE-4482-BD11-BD52A6812C5E}"/>
              </a:ext>
            </a:extLst>
          </p:cNvPr>
          <p:cNvSpPr>
            <a:spLocks noGrp="1"/>
          </p:cNvSpPr>
          <p:nvPr>
            <p:ph sz="quarter" idx="13"/>
          </p:nvPr>
        </p:nvSpPr>
        <p:spPr>
          <a:xfrm>
            <a:off x="710119" y="1391056"/>
            <a:ext cx="10771762" cy="4419599"/>
          </a:xfrm>
        </p:spPr>
        <p:txBody>
          <a:bodyPr>
            <a:normAutofit/>
          </a:bodyPr>
          <a:lstStyle/>
          <a:p>
            <a:pPr lvl="1" algn="just" rtl="1">
              <a:buClrTx/>
            </a:pPr>
            <a:r>
              <a:rPr lang="he-IL" i="0" dirty="0">
                <a:solidFill>
                  <a:schemeClr val="bg1"/>
                </a:solidFill>
                <a:effectLst/>
                <a:latin typeface="Narkisim" panose="020E0502050101010101" pitchFamily="34" charset="-79"/>
                <a:cs typeface="Narkisim" panose="020E0502050101010101" pitchFamily="34" charset="-79"/>
              </a:rPr>
              <a:t>ים המלח הוא אגם מלח חסר-מוצא לים הנמצא בתחום הבקע הסורי אפריקני ובמרכזו עובר הגבול בין </a:t>
            </a:r>
            <a:r>
              <a:rPr lang="he-IL" i="0" strike="noStrike" dirty="0">
                <a:solidFill>
                  <a:schemeClr val="bg1"/>
                </a:solidFill>
                <a:effectLst/>
                <a:latin typeface="Narkisim" panose="020E0502050101010101" pitchFamily="34" charset="-79"/>
                <a:cs typeface="Narkisim" panose="020E0502050101010101" pitchFamily="34" charset="-79"/>
              </a:rPr>
              <a:t>ישראל לירדן</a:t>
            </a:r>
            <a:r>
              <a:rPr lang="he-IL" i="0" dirty="0">
                <a:solidFill>
                  <a:schemeClr val="bg1"/>
                </a:solidFill>
                <a:effectLst/>
                <a:latin typeface="Narkisim" panose="020E0502050101010101" pitchFamily="34" charset="-79"/>
                <a:cs typeface="Narkisim" panose="020E0502050101010101" pitchFamily="34" charset="-79"/>
              </a:rPr>
              <a:t>.</a:t>
            </a:r>
          </a:p>
          <a:p>
            <a:pPr lvl="1" algn="just" rtl="1">
              <a:buClrTx/>
            </a:pPr>
            <a:r>
              <a:rPr lang="he-IL" i="0" dirty="0">
                <a:solidFill>
                  <a:schemeClr val="bg1"/>
                </a:solidFill>
                <a:effectLst/>
                <a:latin typeface="Narkisim" panose="020E0502050101010101" pitchFamily="34" charset="-79"/>
                <a:cs typeface="Narkisim" panose="020E0502050101010101" pitchFamily="34" charset="-79"/>
              </a:rPr>
              <a:t>ים המלח </a:t>
            </a:r>
            <a:r>
              <a:rPr lang="he-IL" dirty="0">
                <a:solidFill>
                  <a:schemeClr val="bg1"/>
                </a:solidFill>
                <a:latin typeface="Narkisim" panose="020E0502050101010101" pitchFamily="34" charset="-79"/>
                <a:cs typeface="Narkisim" panose="020E0502050101010101" pitchFamily="34" charset="-79"/>
              </a:rPr>
              <a:t>מכונה גם ים המוות ומתורגם כך באנגלית (</a:t>
            </a:r>
            <a:r>
              <a:rPr lang="en-US" dirty="0">
                <a:solidFill>
                  <a:schemeClr val="bg1"/>
                </a:solidFill>
                <a:latin typeface="Narkisim" panose="020E0502050101010101" pitchFamily="34" charset="-79"/>
                <a:cs typeface="Narkisim" panose="020E0502050101010101" pitchFamily="34" charset="-79"/>
              </a:rPr>
              <a:t>the dead sea</a:t>
            </a:r>
            <a:r>
              <a:rPr lang="he-IL" dirty="0">
                <a:solidFill>
                  <a:schemeClr val="bg1"/>
                </a:solidFill>
                <a:latin typeface="Narkisim" panose="020E0502050101010101" pitchFamily="34" charset="-79"/>
                <a:cs typeface="Narkisim" panose="020E0502050101010101" pitchFamily="34" charset="-79"/>
              </a:rPr>
              <a:t>)</a:t>
            </a:r>
            <a:r>
              <a:rPr lang="en-US" dirty="0">
                <a:solidFill>
                  <a:schemeClr val="bg1"/>
                </a:solidFill>
                <a:latin typeface="Narkisim" panose="020E0502050101010101" pitchFamily="34" charset="-79"/>
                <a:cs typeface="Narkisim" panose="020E0502050101010101" pitchFamily="34" charset="-79"/>
              </a:rPr>
              <a:t>.</a:t>
            </a:r>
            <a:endParaRPr lang="he-IL" i="0" dirty="0">
              <a:solidFill>
                <a:schemeClr val="bg1"/>
              </a:solidFill>
              <a:effectLst/>
              <a:latin typeface="Narkisim" panose="020E0502050101010101" pitchFamily="34" charset="-79"/>
              <a:cs typeface="Narkisim" panose="020E0502050101010101" pitchFamily="34" charset="-79"/>
            </a:endParaRPr>
          </a:p>
          <a:p>
            <a:pPr lvl="1" algn="just" rtl="1">
              <a:buClrTx/>
            </a:pPr>
            <a:r>
              <a:rPr lang="he-IL" i="0" dirty="0">
                <a:solidFill>
                  <a:schemeClr val="bg1"/>
                </a:solidFill>
                <a:effectLst/>
                <a:latin typeface="Narkisim" panose="020E0502050101010101" pitchFamily="34" charset="-79"/>
                <a:cs typeface="Narkisim" panose="020E0502050101010101" pitchFamily="34" charset="-79"/>
              </a:rPr>
              <a:t>ריכוז המלחים בים המלח עומד על 34.2% – גבוה פי עשרה מריכוז המלחים בים התיכון.</a:t>
            </a:r>
          </a:p>
          <a:p>
            <a:pPr lvl="1" algn="just" rtl="1">
              <a:buClrTx/>
            </a:pPr>
            <a:r>
              <a:rPr lang="he-IL" i="0" dirty="0">
                <a:solidFill>
                  <a:schemeClr val="bg1"/>
                </a:solidFill>
                <a:effectLst/>
                <a:latin typeface="Narkisim" panose="020E0502050101010101" pitchFamily="34" charset="-79"/>
                <a:cs typeface="Narkisim" panose="020E0502050101010101" pitchFamily="34" charset="-79"/>
              </a:rPr>
              <a:t>ים המלח נמצא באזור בעל אקלים מדברי חם ויבש המתאפיין בשיעורי התאיידות גבוהים.</a:t>
            </a:r>
          </a:p>
          <a:p>
            <a:pPr lvl="1" algn="just" rtl="1">
              <a:buClrTx/>
            </a:pPr>
            <a:r>
              <a:rPr lang="he-IL" dirty="0">
                <a:solidFill>
                  <a:schemeClr val="bg1"/>
                </a:solidFill>
                <a:latin typeface="Narkisim" panose="020E0502050101010101" pitchFamily="34" charset="-79"/>
                <a:cs typeface="Narkisim" panose="020E0502050101010101" pitchFamily="34" charset="-79"/>
              </a:rPr>
              <a:t>בים המלח שורר אקלים מיוחד המתבטא בטמפרטורות גבוהות, היעדר משקעים, שיעור התאיידות גבוה, לחות גבוהה וקרינה נמוכה מסוגים מיוחדים.</a:t>
            </a:r>
          </a:p>
          <a:p>
            <a:pPr lvl="1" algn="just" rtl="1">
              <a:buClrTx/>
            </a:pPr>
            <a:r>
              <a:rPr lang="he-IL" i="0" dirty="0">
                <a:solidFill>
                  <a:schemeClr val="bg1"/>
                </a:solidFill>
                <a:effectLst/>
                <a:latin typeface="Narkisim" panose="020E0502050101010101" pitchFamily="34" charset="-79"/>
                <a:cs typeface="Narkisim" panose="020E0502050101010101" pitchFamily="34" charset="-79"/>
              </a:rPr>
              <a:t>האקלים בים המלח הושפע בעשרות השנים האחרונות מירידת המפלס של ים המלח והצטמצמות שטח פניו.</a:t>
            </a:r>
          </a:p>
          <a:p>
            <a:pPr lvl="1" algn="just" rtl="1">
              <a:buClrTx/>
            </a:pPr>
            <a:r>
              <a:rPr lang="he-IL" dirty="0">
                <a:solidFill>
                  <a:schemeClr val="bg1"/>
                </a:solidFill>
                <a:latin typeface="Narkisim" panose="020E0502050101010101" pitchFamily="34" charset="-79"/>
                <a:cs typeface="Narkisim" panose="020E0502050101010101" pitchFamily="34" charset="-79"/>
              </a:rPr>
              <a:t>בעקבות האקלים המורכב והקיצוני שיש בים המלח שאלת המחקר שלנו היא כיצד משפיעה האקלים על מפלס ים המלח.</a:t>
            </a:r>
            <a:endParaRPr lang="he-IL" sz="1800" dirty="0">
              <a:solidFill>
                <a:schemeClr val="bg1"/>
              </a:solidFill>
              <a:latin typeface="Narkisim" panose="020E0502050101010101" pitchFamily="34" charset="-79"/>
              <a:cs typeface="Narkisim" panose="020E0502050101010101" pitchFamily="34" charset="-79"/>
            </a:endParaRPr>
          </a:p>
          <a:p>
            <a:pPr algn="just" rtl="1">
              <a:buClrTx/>
            </a:pPr>
            <a:endParaRPr lang="en-IL" dirty="0">
              <a:solidFill>
                <a:schemeClr val="bg1"/>
              </a:solidFill>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250607063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תוכן 2">
            <a:extLst>
              <a:ext uri="{FF2B5EF4-FFF2-40B4-BE49-F238E27FC236}">
                <a16:creationId xmlns:a16="http://schemas.microsoft.com/office/drawing/2014/main" id="{9E2DC14A-2C7B-48FD-96D2-758446A0F498}"/>
              </a:ext>
            </a:extLst>
          </p:cNvPr>
          <p:cNvSpPr>
            <a:spLocks noGrp="1"/>
          </p:cNvSpPr>
          <p:nvPr>
            <p:ph sz="quarter" idx="13"/>
          </p:nvPr>
        </p:nvSpPr>
        <p:spPr>
          <a:xfrm>
            <a:off x="1023128" y="805051"/>
            <a:ext cx="10363826" cy="1281081"/>
          </a:xfrm>
        </p:spPr>
        <p:txBody>
          <a:bodyPr/>
          <a:lstStyle/>
          <a:p>
            <a:pPr algn="r" rtl="1"/>
            <a:r>
              <a:rPr lang="he-IL" dirty="0">
                <a:latin typeface="Narkisim" panose="020E0502050101010101" pitchFamily="34" charset="-79"/>
                <a:cs typeface="Narkisim" panose="020E0502050101010101" pitchFamily="34" charset="-79"/>
              </a:rPr>
              <a:t>בשביל דיוק המחקר בדקנו אם יש נתונים חריגים מהנורמה שיכולים להפריע לנו בתוצאות המחקר ומצאנו שאין אף נתון חריג (ניתן לראות שיש 0 נתונים חריגים).</a:t>
            </a:r>
            <a:endParaRPr lang="en-IL" dirty="0">
              <a:latin typeface="Narkisim" panose="020E0502050101010101" pitchFamily="34" charset="-79"/>
              <a:cs typeface="Narkisim" panose="020E0502050101010101" pitchFamily="34" charset="-79"/>
            </a:endParaRPr>
          </a:p>
        </p:txBody>
      </p:sp>
      <p:pic>
        <p:nvPicPr>
          <p:cNvPr id="6" name="תמונה 5" descr="תמונה שמכילה טקסט&#10;&#10;התיאור נוצר באופן אוטומטי">
            <a:extLst>
              <a:ext uri="{FF2B5EF4-FFF2-40B4-BE49-F238E27FC236}">
                <a16:creationId xmlns:a16="http://schemas.microsoft.com/office/drawing/2014/main" id="{A01D5EE4-75CE-4218-B4DD-E970C8241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59" y="1781666"/>
            <a:ext cx="11363744" cy="4053526"/>
          </a:xfrm>
          <a:prstGeom prst="rect">
            <a:avLst/>
          </a:prstGeom>
        </p:spPr>
      </p:pic>
      <p:sp>
        <p:nvSpPr>
          <p:cNvPr id="7" name="אליפסה 6">
            <a:extLst>
              <a:ext uri="{FF2B5EF4-FFF2-40B4-BE49-F238E27FC236}">
                <a16:creationId xmlns:a16="http://schemas.microsoft.com/office/drawing/2014/main" id="{5C70F7BA-2EA5-4A7E-9B5E-E4AA9EF34260}"/>
              </a:ext>
            </a:extLst>
          </p:cNvPr>
          <p:cNvSpPr/>
          <p:nvPr/>
        </p:nvSpPr>
        <p:spPr>
          <a:xfrm>
            <a:off x="1216058" y="5210372"/>
            <a:ext cx="546754" cy="4739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כותרת 1">
            <a:extLst>
              <a:ext uri="{FF2B5EF4-FFF2-40B4-BE49-F238E27FC236}">
                <a16:creationId xmlns:a16="http://schemas.microsoft.com/office/drawing/2014/main" id="{5157184D-F4C0-4FA0-B75B-634ACD4FF831}"/>
              </a:ext>
            </a:extLst>
          </p:cNvPr>
          <p:cNvSpPr>
            <a:spLocks noGrp="1"/>
          </p:cNvSpPr>
          <p:nvPr>
            <p:ph type="title"/>
          </p:nvPr>
        </p:nvSpPr>
        <p:spPr>
          <a:xfrm>
            <a:off x="804421" y="207510"/>
            <a:ext cx="10364451" cy="597541"/>
          </a:xfrm>
        </p:spPr>
        <p:txBody>
          <a:bodyPr/>
          <a:lstStyle/>
          <a:p>
            <a:r>
              <a:rPr lang="he-IL" b="1" u="sng" dirty="0">
                <a:latin typeface="Narkisim" panose="020E0502050101010101" pitchFamily="34" charset="-79"/>
                <a:cs typeface="Narkisim" panose="020E0502050101010101" pitchFamily="34" charset="-79"/>
              </a:rPr>
              <a:t>טיפול בנתונים</a:t>
            </a:r>
            <a:endParaRPr lang="en-IL" dirty="0"/>
          </a:p>
        </p:txBody>
      </p:sp>
    </p:spTree>
    <p:extLst>
      <p:ext uri="{BB962C8B-B14F-4D97-AF65-F5344CB8AC3E}">
        <p14:creationId xmlns:p14="http://schemas.microsoft.com/office/powerpoint/2010/main" val="185315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E1B0A-9976-4C0F-967E-AE52744A4742}"/>
              </a:ext>
            </a:extLst>
          </p:cNvPr>
          <p:cNvSpPr>
            <a:spLocks noGrp="1"/>
          </p:cNvSpPr>
          <p:nvPr>
            <p:ph sz="quarter" idx="13"/>
          </p:nvPr>
        </p:nvSpPr>
        <p:spPr>
          <a:xfrm>
            <a:off x="914087" y="1310325"/>
            <a:ext cx="10363826" cy="1046375"/>
          </a:xfrm>
        </p:spPr>
        <p:txBody>
          <a:bodyPr>
            <a:normAutofit/>
          </a:bodyPr>
          <a:lstStyle/>
          <a:p>
            <a:pPr algn="r" rtl="1"/>
            <a:r>
              <a:rPr lang="he-IL" dirty="0">
                <a:latin typeface="Narkisim" panose="020E0502050101010101" pitchFamily="34" charset="-79"/>
                <a:cs typeface="Narkisim" panose="020E0502050101010101" pitchFamily="34" charset="-79"/>
              </a:rPr>
              <a:t>בשלב זה יצרנו גרף בצורת תרשים קו שמציג את גובה מפלס ים המלח בשנים 1976-2021 כמובן בהתבסס על הנתונים שמשכנו וטופלו בשלבים הקודמים.</a:t>
            </a:r>
            <a:endParaRPr lang="en-IL" dirty="0">
              <a:latin typeface="Narkisim" panose="020E0502050101010101" pitchFamily="34" charset="-79"/>
              <a:cs typeface="Narkisim" panose="020E0502050101010101" pitchFamily="34" charset="-79"/>
            </a:endParaRPr>
          </a:p>
        </p:txBody>
      </p:sp>
      <p:sp>
        <p:nvSpPr>
          <p:cNvPr id="4" name="כותרת 1">
            <a:extLst>
              <a:ext uri="{FF2B5EF4-FFF2-40B4-BE49-F238E27FC236}">
                <a16:creationId xmlns:a16="http://schemas.microsoft.com/office/drawing/2014/main" id="{75D6856B-9F9A-4BD7-8330-4E9FFD78AB94}"/>
              </a:ext>
            </a:extLst>
          </p:cNvPr>
          <p:cNvSpPr>
            <a:spLocks noGrp="1"/>
          </p:cNvSpPr>
          <p:nvPr>
            <p:ph type="title"/>
          </p:nvPr>
        </p:nvSpPr>
        <p:spPr>
          <a:xfrm>
            <a:off x="823274" y="631716"/>
            <a:ext cx="10364451" cy="597541"/>
          </a:xfrm>
        </p:spPr>
        <p:txBody>
          <a:bodyPr/>
          <a:lstStyle/>
          <a:p>
            <a:r>
              <a:rPr lang="he-IL" b="1" u="sng" dirty="0">
                <a:latin typeface="Narkisim" panose="020E0502050101010101" pitchFamily="34" charset="-79"/>
                <a:cs typeface="Narkisim" panose="020E0502050101010101" pitchFamily="34" charset="-79"/>
              </a:rPr>
              <a:t>ויזואליזציה</a:t>
            </a:r>
            <a:endParaRPr lang="en-IL" dirty="0"/>
          </a:p>
        </p:txBody>
      </p:sp>
      <p:pic>
        <p:nvPicPr>
          <p:cNvPr id="5" name="תמונה 4" descr="תמונה שמכילה טקסט&#10;&#10;התיאור נוצר באופן אוטומטי">
            <a:extLst>
              <a:ext uri="{FF2B5EF4-FFF2-40B4-BE49-F238E27FC236}">
                <a16:creationId xmlns:a16="http://schemas.microsoft.com/office/drawing/2014/main" id="{E724426B-97EC-45DD-AA85-4F41060AF2BE}"/>
              </a:ext>
            </a:extLst>
          </p:cNvPr>
          <p:cNvPicPr>
            <a:picLocks noChangeAspect="1"/>
          </p:cNvPicPr>
          <p:nvPr/>
        </p:nvPicPr>
        <p:blipFill rotWithShape="1">
          <a:blip r:embed="rId2">
            <a:extLst>
              <a:ext uri="{28A0092B-C50C-407E-A947-70E740481C1C}">
                <a14:useLocalDpi xmlns:a14="http://schemas.microsoft.com/office/drawing/2010/main" val="0"/>
              </a:ext>
            </a:extLst>
          </a:blip>
          <a:srcRect b="63372"/>
          <a:stretch/>
        </p:blipFill>
        <p:spPr>
          <a:xfrm>
            <a:off x="1824650" y="2220803"/>
            <a:ext cx="9363075" cy="1723471"/>
          </a:xfrm>
          <a:prstGeom prst="rect">
            <a:avLst/>
          </a:prstGeom>
        </p:spPr>
      </p:pic>
      <p:sp>
        <p:nvSpPr>
          <p:cNvPr id="7" name="תיבת טקסט 6">
            <a:extLst>
              <a:ext uri="{FF2B5EF4-FFF2-40B4-BE49-F238E27FC236}">
                <a16:creationId xmlns:a16="http://schemas.microsoft.com/office/drawing/2014/main" id="{622447E8-7E59-4A8C-86E1-701006F72ED9}"/>
              </a:ext>
            </a:extLst>
          </p:cNvPr>
          <p:cNvSpPr txBox="1"/>
          <p:nvPr/>
        </p:nvSpPr>
        <p:spPr>
          <a:xfrm>
            <a:off x="5183485" y="3944274"/>
            <a:ext cx="6094428" cy="369332"/>
          </a:xfrm>
          <a:prstGeom prst="rect">
            <a:avLst/>
          </a:prstGeom>
          <a:noFill/>
        </p:spPr>
        <p:txBody>
          <a:bodyPr wrap="square">
            <a:spAutoFit/>
          </a:bodyPr>
          <a:lstStyle/>
          <a:p>
            <a:pPr algn="r" rtl="1"/>
            <a:r>
              <a:rPr lang="he-IL" dirty="0">
                <a:latin typeface="Narkisim" panose="020E0502050101010101" pitchFamily="34" charset="-79"/>
                <a:cs typeface="Narkisim" panose="020E0502050101010101" pitchFamily="34" charset="-79"/>
              </a:rPr>
              <a:t>להלן הגרף הקווי שנוצר:</a:t>
            </a:r>
            <a:endParaRPr lang="en-IL" dirty="0">
              <a:latin typeface="Narkisim" panose="020E0502050101010101" pitchFamily="34" charset="-79"/>
              <a:cs typeface="Narkisim" panose="020E0502050101010101" pitchFamily="34" charset="-79"/>
            </a:endParaRPr>
          </a:p>
        </p:txBody>
      </p:sp>
      <p:pic>
        <p:nvPicPr>
          <p:cNvPr id="9" name="תמונה 8" descr="תמונה שמכילה טקסט, מפה, קו, מסמך&#10;&#10;התיאור נוצר באופן אוטומטי">
            <a:extLst>
              <a:ext uri="{FF2B5EF4-FFF2-40B4-BE49-F238E27FC236}">
                <a16:creationId xmlns:a16="http://schemas.microsoft.com/office/drawing/2014/main" id="{0EED28A0-A6BB-49FB-85E5-41BD9965C0F4}"/>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1074656" y="4349388"/>
            <a:ext cx="10576874" cy="1876896"/>
          </a:xfrm>
          <a:prstGeom prst="rect">
            <a:avLst/>
          </a:prstGeom>
        </p:spPr>
      </p:pic>
    </p:spTree>
    <p:extLst>
      <p:ext uri="{BB962C8B-B14F-4D97-AF65-F5344CB8AC3E}">
        <p14:creationId xmlns:p14="http://schemas.microsoft.com/office/powerpoint/2010/main" val="1176627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E1B0A-9976-4C0F-967E-AE52744A4742}"/>
              </a:ext>
            </a:extLst>
          </p:cNvPr>
          <p:cNvSpPr>
            <a:spLocks noGrp="1"/>
          </p:cNvSpPr>
          <p:nvPr>
            <p:ph sz="quarter" idx="13"/>
          </p:nvPr>
        </p:nvSpPr>
        <p:spPr>
          <a:xfrm>
            <a:off x="914087" y="1310326"/>
            <a:ext cx="10363826" cy="597542"/>
          </a:xfrm>
        </p:spPr>
        <p:txBody>
          <a:bodyPr>
            <a:normAutofit/>
          </a:bodyPr>
          <a:lstStyle/>
          <a:p>
            <a:pPr algn="r" rtl="1"/>
            <a:r>
              <a:rPr lang="he-IL" dirty="0">
                <a:latin typeface="Narkisim" panose="020E0502050101010101" pitchFamily="34" charset="-79"/>
                <a:cs typeface="Narkisim" panose="020E0502050101010101" pitchFamily="34" charset="-79"/>
              </a:rPr>
              <a:t>בשלב זה יצרנו גרף בצורת תרשים קו שמציג את הטמפרטורה ביחס לשנים.</a:t>
            </a:r>
            <a:endParaRPr lang="en-IL" dirty="0">
              <a:latin typeface="Narkisim" panose="020E0502050101010101" pitchFamily="34" charset="-79"/>
              <a:cs typeface="Narkisim" panose="020E0502050101010101" pitchFamily="34" charset="-79"/>
            </a:endParaRPr>
          </a:p>
        </p:txBody>
      </p:sp>
      <p:sp>
        <p:nvSpPr>
          <p:cNvPr id="4" name="כותרת 1">
            <a:extLst>
              <a:ext uri="{FF2B5EF4-FFF2-40B4-BE49-F238E27FC236}">
                <a16:creationId xmlns:a16="http://schemas.microsoft.com/office/drawing/2014/main" id="{75D6856B-9F9A-4BD7-8330-4E9FFD78AB94}"/>
              </a:ext>
            </a:extLst>
          </p:cNvPr>
          <p:cNvSpPr>
            <a:spLocks noGrp="1"/>
          </p:cNvSpPr>
          <p:nvPr>
            <p:ph type="title"/>
          </p:nvPr>
        </p:nvSpPr>
        <p:spPr>
          <a:xfrm>
            <a:off x="823274" y="631716"/>
            <a:ext cx="10364451" cy="597541"/>
          </a:xfrm>
        </p:spPr>
        <p:txBody>
          <a:bodyPr/>
          <a:lstStyle/>
          <a:p>
            <a:r>
              <a:rPr lang="he-IL" b="1" u="sng" dirty="0">
                <a:latin typeface="Narkisim" panose="020E0502050101010101" pitchFamily="34" charset="-79"/>
                <a:cs typeface="Narkisim" panose="020E0502050101010101" pitchFamily="34" charset="-79"/>
              </a:rPr>
              <a:t>ויזואליזציה</a:t>
            </a:r>
            <a:endParaRPr lang="en-IL" dirty="0"/>
          </a:p>
        </p:txBody>
      </p:sp>
      <p:sp>
        <p:nvSpPr>
          <p:cNvPr id="7" name="תיבת טקסט 6">
            <a:extLst>
              <a:ext uri="{FF2B5EF4-FFF2-40B4-BE49-F238E27FC236}">
                <a16:creationId xmlns:a16="http://schemas.microsoft.com/office/drawing/2014/main" id="{622447E8-7E59-4A8C-86E1-701006F72ED9}"/>
              </a:ext>
            </a:extLst>
          </p:cNvPr>
          <p:cNvSpPr txBox="1"/>
          <p:nvPr/>
        </p:nvSpPr>
        <p:spPr>
          <a:xfrm>
            <a:off x="5183485" y="3661470"/>
            <a:ext cx="6094428" cy="369332"/>
          </a:xfrm>
          <a:prstGeom prst="rect">
            <a:avLst/>
          </a:prstGeom>
          <a:noFill/>
        </p:spPr>
        <p:txBody>
          <a:bodyPr wrap="square">
            <a:spAutoFit/>
          </a:bodyPr>
          <a:lstStyle/>
          <a:p>
            <a:pPr algn="r" rtl="1"/>
            <a:r>
              <a:rPr lang="he-IL" dirty="0">
                <a:latin typeface="Narkisim" panose="020E0502050101010101" pitchFamily="34" charset="-79"/>
                <a:cs typeface="Narkisim" panose="020E0502050101010101" pitchFamily="34" charset="-79"/>
              </a:rPr>
              <a:t>להלן הגרף הקווי שנוצר:</a:t>
            </a:r>
            <a:endParaRPr lang="en-IL" dirty="0">
              <a:latin typeface="Narkisim" panose="020E0502050101010101" pitchFamily="34" charset="-79"/>
              <a:cs typeface="Narkisim" panose="020E0502050101010101" pitchFamily="34" charset="-79"/>
            </a:endParaRPr>
          </a:p>
        </p:txBody>
      </p:sp>
      <p:pic>
        <p:nvPicPr>
          <p:cNvPr id="6" name="תמונה 5" descr="תמונה שמכילה טקסט&#10;&#10;התיאור נוצר באופן אוטומטי">
            <a:extLst>
              <a:ext uri="{FF2B5EF4-FFF2-40B4-BE49-F238E27FC236}">
                <a16:creationId xmlns:a16="http://schemas.microsoft.com/office/drawing/2014/main" id="{36CDC6D6-3464-4B17-BDB3-0CCE59078AE5}"/>
              </a:ext>
            </a:extLst>
          </p:cNvPr>
          <p:cNvPicPr>
            <a:picLocks noChangeAspect="1"/>
          </p:cNvPicPr>
          <p:nvPr/>
        </p:nvPicPr>
        <p:blipFill rotWithShape="1">
          <a:blip r:embed="rId2">
            <a:extLst>
              <a:ext uri="{28A0092B-C50C-407E-A947-70E740481C1C}">
                <a14:useLocalDpi xmlns:a14="http://schemas.microsoft.com/office/drawing/2010/main" val="0"/>
              </a:ext>
            </a:extLst>
          </a:blip>
          <a:srcRect t="37428" b="33522"/>
          <a:stretch/>
        </p:blipFill>
        <p:spPr>
          <a:xfrm>
            <a:off x="1824650" y="2062113"/>
            <a:ext cx="9363075" cy="1366887"/>
          </a:xfrm>
          <a:prstGeom prst="rect">
            <a:avLst/>
          </a:prstGeom>
        </p:spPr>
      </p:pic>
      <p:pic>
        <p:nvPicPr>
          <p:cNvPr id="10" name="תמונה 9" descr="תמונה שמכילה טקסט, מפה, קו, מסמך&#10;&#10;התיאור נוצר באופן אוטומטי">
            <a:extLst>
              <a:ext uri="{FF2B5EF4-FFF2-40B4-BE49-F238E27FC236}">
                <a16:creationId xmlns:a16="http://schemas.microsoft.com/office/drawing/2014/main" id="{23D066A5-0527-4F41-BBC9-BFCCBF101452}"/>
              </a:ext>
            </a:extLst>
          </p:cNvPr>
          <p:cNvPicPr>
            <a:picLocks noChangeAspect="1"/>
          </p:cNvPicPr>
          <p:nvPr/>
        </p:nvPicPr>
        <p:blipFill rotWithShape="1">
          <a:blip r:embed="rId3">
            <a:extLst>
              <a:ext uri="{28A0092B-C50C-407E-A947-70E740481C1C}">
                <a14:useLocalDpi xmlns:a14="http://schemas.microsoft.com/office/drawing/2010/main" val="0"/>
              </a:ext>
            </a:extLst>
          </a:blip>
          <a:srcRect t="47049"/>
          <a:stretch/>
        </p:blipFill>
        <p:spPr>
          <a:xfrm>
            <a:off x="1534678" y="4210669"/>
            <a:ext cx="9653047" cy="1573735"/>
          </a:xfrm>
          <a:prstGeom prst="rect">
            <a:avLst/>
          </a:prstGeom>
        </p:spPr>
      </p:pic>
    </p:spTree>
    <p:extLst>
      <p:ext uri="{BB962C8B-B14F-4D97-AF65-F5344CB8AC3E}">
        <p14:creationId xmlns:p14="http://schemas.microsoft.com/office/powerpoint/2010/main" val="1067658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E1B0A-9976-4C0F-967E-AE52744A4742}"/>
              </a:ext>
            </a:extLst>
          </p:cNvPr>
          <p:cNvSpPr>
            <a:spLocks noGrp="1"/>
          </p:cNvSpPr>
          <p:nvPr>
            <p:ph sz="quarter" idx="13"/>
          </p:nvPr>
        </p:nvSpPr>
        <p:spPr>
          <a:xfrm>
            <a:off x="913774" y="1480009"/>
            <a:ext cx="10363826" cy="1602556"/>
          </a:xfrm>
        </p:spPr>
        <p:txBody>
          <a:bodyPr>
            <a:normAutofit/>
          </a:bodyPr>
          <a:lstStyle/>
          <a:p>
            <a:pPr algn="r" rtl="1"/>
            <a:r>
              <a:rPr lang="he-IL" dirty="0">
                <a:latin typeface="Narkisim" panose="020E0502050101010101" pitchFamily="34" charset="-79"/>
                <a:cs typeface="Narkisim" panose="020E0502050101010101" pitchFamily="34" charset="-79"/>
              </a:rPr>
              <a:t>בחרנו להציג בגרף </a:t>
            </a:r>
            <a:r>
              <a:rPr lang="en-US" dirty="0">
                <a:latin typeface="Narkisim" panose="020E0502050101010101" pitchFamily="34" charset="-79"/>
                <a:cs typeface="Narkisim" panose="020E0502050101010101" pitchFamily="34" charset="-79"/>
              </a:rPr>
              <a:t>IQR</a:t>
            </a:r>
            <a:r>
              <a:rPr lang="he-IL" dirty="0">
                <a:latin typeface="Narkisim" panose="020E0502050101010101" pitchFamily="34" charset="-79"/>
                <a:cs typeface="Narkisim" panose="020E0502050101010101" pitchFamily="34" charset="-79"/>
              </a:rPr>
              <a:t> את השינויים במפלס ים המלח לעומת ממוצע זמן זהירת השמש ביחס לחודשי השנה.</a:t>
            </a:r>
            <a:endParaRPr lang="en-IL" dirty="0">
              <a:latin typeface="Narkisim" panose="020E0502050101010101" pitchFamily="34" charset="-79"/>
              <a:cs typeface="Narkisim" panose="020E0502050101010101" pitchFamily="34" charset="-79"/>
            </a:endParaRPr>
          </a:p>
        </p:txBody>
      </p:sp>
      <p:sp>
        <p:nvSpPr>
          <p:cNvPr id="4" name="כותרת 1">
            <a:extLst>
              <a:ext uri="{FF2B5EF4-FFF2-40B4-BE49-F238E27FC236}">
                <a16:creationId xmlns:a16="http://schemas.microsoft.com/office/drawing/2014/main" id="{75D6856B-9F9A-4BD7-8330-4E9FFD78AB94}"/>
              </a:ext>
            </a:extLst>
          </p:cNvPr>
          <p:cNvSpPr>
            <a:spLocks noGrp="1"/>
          </p:cNvSpPr>
          <p:nvPr>
            <p:ph type="title"/>
          </p:nvPr>
        </p:nvSpPr>
        <p:spPr>
          <a:xfrm>
            <a:off x="823274" y="631716"/>
            <a:ext cx="10364451" cy="597541"/>
          </a:xfrm>
        </p:spPr>
        <p:txBody>
          <a:bodyPr/>
          <a:lstStyle/>
          <a:p>
            <a:r>
              <a:rPr lang="he-IL" b="1" u="sng" dirty="0">
                <a:latin typeface="Narkisim" panose="020E0502050101010101" pitchFamily="34" charset="-79"/>
                <a:cs typeface="Narkisim" panose="020E0502050101010101" pitchFamily="34" charset="-79"/>
              </a:rPr>
              <a:t>ויזואליזציה</a:t>
            </a:r>
            <a:endParaRPr lang="en-IL" dirty="0"/>
          </a:p>
        </p:txBody>
      </p:sp>
      <p:pic>
        <p:nvPicPr>
          <p:cNvPr id="6" name="תמונה 5" descr="תמונה שמכילה טקסט&#10;&#10;התיאור נוצר באופן אוטומטי">
            <a:extLst>
              <a:ext uri="{FF2B5EF4-FFF2-40B4-BE49-F238E27FC236}">
                <a16:creationId xmlns:a16="http://schemas.microsoft.com/office/drawing/2014/main" id="{5204FBD1-F2CF-4974-BA9D-5F04F39CC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74" y="2178622"/>
            <a:ext cx="10715625" cy="3914775"/>
          </a:xfrm>
          <a:prstGeom prst="rect">
            <a:avLst/>
          </a:prstGeom>
        </p:spPr>
      </p:pic>
    </p:spTree>
    <p:extLst>
      <p:ext uri="{BB962C8B-B14F-4D97-AF65-F5344CB8AC3E}">
        <p14:creationId xmlns:p14="http://schemas.microsoft.com/office/powerpoint/2010/main" val="2132870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E1B0A-9976-4C0F-967E-AE52744A4742}"/>
              </a:ext>
            </a:extLst>
          </p:cNvPr>
          <p:cNvSpPr>
            <a:spLocks noGrp="1"/>
          </p:cNvSpPr>
          <p:nvPr>
            <p:ph sz="quarter" idx="13"/>
          </p:nvPr>
        </p:nvSpPr>
        <p:spPr>
          <a:xfrm>
            <a:off x="913774" y="1480009"/>
            <a:ext cx="10363826" cy="509048"/>
          </a:xfrm>
        </p:spPr>
        <p:txBody>
          <a:bodyPr/>
          <a:lstStyle/>
          <a:p>
            <a:pPr algn="r" rtl="1"/>
            <a:r>
              <a:rPr lang="he-IL" dirty="0">
                <a:latin typeface="Narkisim" panose="020E0502050101010101" pitchFamily="34" charset="-79"/>
                <a:cs typeface="Narkisim" panose="020E0502050101010101" pitchFamily="34" charset="-79"/>
              </a:rPr>
              <a:t>להן הגרפים שקיבלנו.</a:t>
            </a:r>
            <a:endParaRPr lang="en-IL" dirty="0">
              <a:latin typeface="Narkisim" panose="020E0502050101010101" pitchFamily="34" charset="-79"/>
              <a:cs typeface="Narkisim" panose="020E0502050101010101" pitchFamily="34" charset="-79"/>
            </a:endParaRPr>
          </a:p>
        </p:txBody>
      </p:sp>
      <p:sp>
        <p:nvSpPr>
          <p:cNvPr id="4" name="כותרת 1">
            <a:extLst>
              <a:ext uri="{FF2B5EF4-FFF2-40B4-BE49-F238E27FC236}">
                <a16:creationId xmlns:a16="http://schemas.microsoft.com/office/drawing/2014/main" id="{75D6856B-9F9A-4BD7-8330-4E9FFD78AB94}"/>
              </a:ext>
            </a:extLst>
          </p:cNvPr>
          <p:cNvSpPr>
            <a:spLocks noGrp="1"/>
          </p:cNvSpPr>
          <p:nvPr>
            <p:ph type="title"/>
          </p:nvPr>
        </p:nvSpPr>
        <p:spPr>
          <a:xfrm>
            <a:off x="823274" y="631716"/>
            <a:ext cx="10364451" cy="597541"/>
          </a:xfrm>
        </p:spPr>
        <p:txBody>
          <a:bodyPr/>
          <a:lstStyle/>
          <a:p>
            <a:r>
              <a:rPr lang="he-IL" b="1" u="sng" dirty="0">
                <a:latin typeface="Narkisim" panose="020E0502050101010101" pitchFamily="34" charset="-79"/>
                <a:cs typeface="Narkisim" panose="020E0502050101010101" pitchFamily="34" charset="-79"/>
              </a:rPr>
              <a:t>ויזואליזציה</a:t>
            </a:r>
            <a:endParaRPr lang="en-IL" dirty="0"/>
          </a:p>
        </p:txBody>
      </p:sp>
      <p:pic>
        <p:nvPicPr>
          <p:cNvPr id="5" name="תמונה 4">
            <a:extLst>
              <a:ext uri="{FF2B5EF4-FFF2-40B4-BE49-F238E27FC236}">
                <a16:creationId xmlns:a16="http://schemas.microsoft.com/office/drawing/2014/main" id="{55B8C092-0B37-40E2-9B16-A08DD0A7E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323" y="2159602"/>
            <a:ext cx="9361353" cy="3529051"/>
          </a:xfrm>
          <a:prstGeom prst="rect">
            <a:avLst/>
          </a:prstGeom>
        </p:spPr>
      </p:pic>
    </p:spTree>
    <p:extLst>
      <p:ext uri="{BB962C8B-B14F-4D97-AF65-F5344CB8AC3E}">
        <p14:creationId xmlns:p14="http://schemas.microsoft.com/office/powerpoint/2010/main" val="2351872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E1B0A-9976-4C0F-967E-AE52744A4742}"/>
              </a:ext>
            </a:extLst>
          </p:cNvPr>
          <p:cNvSpPr>
            <a:spLocks noGrp="1"/>
          </p:cNvSpPr>
          <p:nvPr>
            <p:ph sz="quarter" idx="13"/>
          </p:nvPr>
        </p:nvSpPr>
        <p:spPr>
          <a:xfrm>
            <a:off x="913774" y="1112521"/>
            <a:ext cx="10363826" cy="509048"/>
          </a:xfrm>
        </p:spPr>
        <p:txBody>
          <a:bodyPr/>
          <a:lstStyle/>
          <a:p>
            <a:pPr algn="r" rtl="1"/>
            <a:r>
              <a:rPr lang="he-IL" dirty="0">
                <a:latin typeface="Narkisim" panose="020E0502050101010101" pitchFamily="34" charset="-79"/>
                <a:cs typeface="Narkisim" panose="020E0502050101010101" pitchFamily="34" charset="-79"/>
              </a:rPr>
              <a:t>להן הגרף של איחוד הטמפרטורה עם שינוי מפלס ים המלח.</a:t>
            </a:r>
            <a:r>
              <a:rPr lang="en-US" dirty="0">
                <a:latin typeface="Narkisim" panose="020E0502050101010101" pitchFamily="34" charset="-79"/>
                <a:cs typeface="Narkisim" panose="020E0502050101010101" pitchFamily="34" charset="-79"/>
              </a:rPr>
              <a:t> </a:t>
            </a:r>
            <a:endParaRPr lang="en-IL" dirty="0">
              <a:latin typeface="Narkisim" panose="020E0502050101010101" pitchFamily="34" charset="-79"/>
              <a:cs typeface="Narkisim" panose="020E0502050101010101" pitchFamily="34" charset="-79"/>
            </a:endParaRPr>
          </a:p>
        </p:txBody>
      </p:sp>
      <p:sp>
        <p:nvSpPr>
          <p:cNvPr id="4" name="כותרת 1">
            <a:extLst>
              <a:ext uri="{FF2B5EF4-FFF2-40B4-BE49-F238E27FC236}">
                <a16:creationId xmlns:a16="http://schemas.microsoft.com/office/drawing/2014/main" id="{75D6856B-9F9A-4BD7-8330-4E9FFD78AB94}"/>
              </a:ext>
            </a:extLst>
          </p:cNvPr>
          <p:cNvSpPr>
            <a:spLocks noGrp="1"/>
          </p:cNvSpPr>
          <p:nvPr>
            <p:ph type="title"/>
          </p:nvPr>
        </p:nvSpPr>
        <p:spPr>
          <a:xfrm>
            <a:off x="823274" y="514980"/>
            <a:ext cx="10364451" cy="597541"/>
          </a:xfrm>
        </p:spPr>
        <p:txBody>
          <a:bodyPr/>
          <a:lstStyle/>
          <a:p>
            <a:r>
              <a:rPr lang="he-IL" b="1" u="sng" dirty="0">
                <a:latin typeface="Narkisim" panose="020E0502050101010101" pitchFamily="34" charset="-79"/>
                <a:cs typeface="Narkisim" panose="020E0502050101010101" pitchFamily="34" charset="-79"/>
              </a:rPr>
              <a:t>ויזואליזציה</a:t>
            </a:r>
            <a:endParaRPr lang="en-IL" dirty="0"/>
          </a:p>
        </p:txBody>
      </p:sp>
      <p:pic>
        <p:nvPicPr>
          <p:cNvPr id="8" name="תמונה 7">
            <a:extLst>
              <a:ext uri="{FF2B5EF4-FFF2-40B4-BE49-F238E27FC236}">
                <a16:creationId xmlns:a16="http://schemas.microsoft.com/office/drawing/2014/main" id="{8CD91BBA-9AAB-4979-945A-B6F524DAC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1541174"/>
            <a:ext cx="10448417" cy="2194248"/>
          </a:xfrm>
          <a:prstGeom prst="rect">
            <a:avLst/>
          </a:prstGeom>
        </p:spPr>
      </p:pic>
      <p:sp>
        <p:nvSpPr>
          <p:cNvPr id="9" name="מציין מיקום תוכן 2">
            <a:extLst>
              <a:ext uri="{FF2B5EF4-FFF2-40B4-BE49-F238E27FC236}">
                <a16:creationId xmlns:a16="http://schemas.microsoft.com/office/drawing/2014/main" id="{0F57F6DF-5A0A-49FF-BA73-8C27F73A5305}"/>
              </a:ext>
            </a:extLst>
          </p:cNvPr>
          <p:cNvSpPr txBox="1">
            <a:spLocks/>
          </p:cNvSpPr>
          <p:nvPr/>
        </p:nvSpPr>
        <p:spPr>
          <a:xfrm>
            <a:off x="1036989" y="3928706"/>
            <a:ext cx="10363826" cy="5090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r" rtl="1"/>
            <a:r>
              <a:rPr lang="he-IL" dirty="0">
                <a:latin typeface="Narkisim" panose="020E0502050101010101" pitchFamily="34" charset="-79"/>
                <a:cs typeface="Narkisim" panose="020E0502050101010101" pitchFamily="34" charset="-79"/>
              </a:rPr>
              <a:t>להן הגרף של זהירת השמש עם שינוי מפלס ים המלח.</a:t>
            </a:r>
            <a:r>
              <a:rPr lang="en-US" dirty="0">
                <a:latin typeface="Narkisim" panose="020E0502050101010101" pitchFamily="34" charset="-79"/>
                <a:cs typeface="Narkisim" panose="020E0502050101010101" pitchFamily="34" charset="-79"/>
              </a:rPr>
              <a:t> </a:t>
            </a:r>
            <a:endParaRPr lang="en-IL" dirty="0">
              <a:latin typeface="Narkisim" panose="020E0502050101010101" pitchFamily="34" charset="-79"/>
              <a:cs typeface="Narkisim" panose="020E0502050101010101" pitchFamily="34" charset="-79"/>
            </a:endParaRPr>
          </a:p>
        </p:txBody>
      </p:sp>
      <p:pic>
        <p:nvPicPr>
          <p:cNvPr id="11" name="תמונה 10">
            <a:extLst>
              <a:ext uri="{FF2B5EF4-FFF2-40B4-BE49-F238E27FC236}">
                <a16:creationId xmlns:a16="http://schemas.microsoft.com/office/drawing/2014/main" id="{C5F627A3-0B20-4717-84FE-3CE27FE9CDE5}"/>
              </a:ext>
            </a:extLst>
          </p:cNvPr>
          <p:cNvPicPr>
            <a:picLocks noChangeAspect="1"/>
          </p:cNvPicPr>
          <p:nvPr/>
        </p:nvPicPr>
        <p:blipFill rotWithShape="1">
          <a:blip r:embed="rId3">
            <a:extLst>
              <a:ext uri="{28A0092B-C50C-407E-A947-70E740481C1C}">
                <a14:useLocalDpi xmlns:a14="http://schemas.microsoft.com/office/drawing/2010/main" val="0"/>
              </a:ext>
            </a:extLst>
          </a:blip>
          <a:srcRect l="1203"/>
          <a:stretch/>
        </p:blipFill>
        <p:spPr>
          <a:xfrm>
            <a:off x="913774" y="4348264"/>
            <a:ext cx="10517337" cy="2194248"/>
          </a:xfrm>
          <a:prstGeom prst="rect">
            <a:avLst/>
          </a:prstGeom>
        </p:spPr>
      </p:pic>
    </p:spTree>
    <p:extLst>
      <p:ext uri="{BB962C8B-B14F-4D97-AF65-F5344CB8AC3E}">
        <p14:creationId xmlns:p14="http://schemas.microsoft.com/office/powerpoint/2010/main" val="3241449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E1B0A-9976-4C0F-967E-AE52744A4742}"/>
              </a:ext>
            </a:extLst>
          </p:cNvPr>
          <p:cNvSpPr>
            <a:spLocks noGrp="1"/>
          </p:cNvSpPr>
          <p:nvPr>
            <p:ph sz="quarter" idx="13"/>
          </p:nvPr>
        </p:nvSpPr>
        <p:spPr>
          <a:xfrm>
            <a:off x="913774" y="1480008"/>
            <a:ext cx="10363826" cy="1175643"/>
          </a:xfrm>
        </p:spPr>
        <p:txBody>
          <a:bodyPr>
            <a:normAutofit/>
          </a:bodyPr>
          <a:lstStyle/>
          <a:p>
            <a:pPr algn="r" rtl="1"/>
            <a:r>
              <a:rPr lang="he-IL" dirty="0">
                <a:latin typeface="Narkisim" panose="020E0502050101010101" pitchFamily="34" charset="-79"/>
                <a:cs typeface="Narkisim" panose="020E0502050101010101" pitchFamily="34" charset="-79"/>
              </a:rPr>
              <a:t>הוספנו עמודה בוליאנית שהיא מחזירה </a:t>
            </a:r>
            <a:r>
              <a:rPr lang="en-US" dirty="0">
                <a:latin typeface="Narkisim" panose="020E0502050101010101" pitchFamily="34" charset="-79"/>
                <a:cs typeface="Narkisim" panose="020E0502050101010101" pitchFamily="34" charset="-79"/>
              </a:rPr>
              <a:t>TRUE</a:t>
            </a:r>
            <a:r>
              <a:rPr lang="he-IL" dirty="0">
                <a:latin typeface="Narkisim" panose="020E0502050101010101" pitchFamily="34" charset="-79"/>
                <a:cs typeface="Narkisim" panose="020E0502050101010101" pitchFamily="34" charset="-79"/>
              </a:rPr>
              <a:t> אם הטמפרטורה המקסימלית מאותו יום היא מעל 18 וזהירת השמש מעל 400, אחרת </a:t>
            </a:r>
            <a:r>
              <a:rPr lang="en-US" dirty="0">
                <a:latin typeface="Narkisim" panose="020E0502050101010101" pitchFamily="34" charset="-79"/>
                <a:cs typeface="Narkisim" panose="020E0502050101010101" pitchFamily="34" charset="-79"/>
              </a:rPr>
              <a:t>FALSE</a:t>
            </a:r>
            <a:r>
              <a:rPr lang="he-IL" dirty="0">
                <a:latin typeface="Narkisim" panose="020E0502050101010101" pitchFamily="34" charset="-79"/>
                <a:cs typeface="Narkisim" panose="020E0502050101010101" pitchFamily="34" charset="-79"/>
              </a:rPr>
              <a:t>.</a:t>
            </a:r>
            <a:endParaRPr lang="en-IL" dirty="0">
              <a:latin typeface="Narkisim" panose="020E0502050101010101" pitchFamily="34" charset="-79"/>
              <a:cs typeface="Narkisim" panose="020E0502050101010101" pitchFamily="34" charset="-79"/>
            </a:endParaRPr>
          </a:p>
        </p:txBody>
      </p:sp>
      <p:sp>
        <p:nvSpPr>
          <p:cNvPr id="4" name="כותרת 1">
            <a:extLst>
              <a:ext uri="{FF2B5EF4-FFF2-40B4-BE49-F238E27FC236}">
                <a16:creationId xmlns:a16="http://schemas.microsoft.com/office/drawing/2014/main" id="{75D6856B-9F9A-4BD7-8330-4E9FFD78AB94}"/>
              </a:ext>
            </a:extLst>
          </p:cNvPr>
          <p:cNvSpPr>
            <a:spLocks noGrp="1"/>
          </p:cNvSpPr>
          <p:nvPr>
            <p:ph type="title"/>
          </p:nvPr>
        </p:nvSpPr>
        <p:spPr>
          <a:xfrm>
            <a:off x="823274" y="631716"/>
            <a:ext cx="10364451" cy="597541"/>
          </a:xfrm>
        </p:spPr>
        <p:txBody>
          <a:bodyPr/>
          <a:lstStyle/>
          <a:p>
            <a:r>
              <a:rPr lang="he-IL" b="1" u="sng" dirty="0">
                <a:latin typeface="Narkisim" panose="020E0502050101010101" pitchFamily="34" charset="-79"/>
                <a:cs typeface="Narkisim" panose="020E0502050101010101" pitchFamily="34" charset="-79"/>
              </a:rPr>
              <a:t>למידת מכונה</a:t>
            </a:r>
            <a:endParaRPr lang="en-IL" dirty="0"/>
          </a:p>
        </p:txBody>
      </p:sp>
      <p:pic>
        <p:nvPicPr>
          <p:cNvPr id="6" name="תמונה 5" descr="תמונה שמכילה שולחן&#10;&#10;התיאור נוצר באופן אוטומטי">
            <a:extLst>
              <a:ext uri="{FF2B5EF4-FFF2-40B4-BE49-F238E27FC236}">
                <a16:creationId xmlns:a16="http://schemas.microsoft.com/office/drawing/2014/main" id="{A6ABF45F-D0AB-404E-835A-4EA9684C2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78" y="2585143"/>
            <a:ext cx="9859617" cy="3344837"/>
          </a:xfrm>
          <a:prstGeom prst="rect">
            <a:avLst/>
          </a:prstGeom>
        </p:spPr>
      </p:pic>
    </p:spTree>
    <p:extLst>
      <p:ext uri="{BB962C8B-B14F-4D97-AF65-F5344CB8AC3E}">
        <p14:creationId xmlns:p14="http://schemas.microsoft.com/office/powerpoint/2010/main" val="3243763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E1B0A-9976-4C0F-967E-AE52744A4742}"/>
              </a:ext>
            </a:extLst>
          </p:cNvPr>
          <p:cNvSpPr>
            <a:spLocks noGrp="1"/>
          </p:cNvSpPr>
          <p:nvPr>
            <p:ph sz="quarter" idx="13"/>
          </p:nvPr>
        </p:nvSpPr>
        <p:spPr>
          <a:xfrm>
            <a:off x="913774" y="1480009"/>
            <a:ext cx="10363826" cy="1027522"/>
          </a:xfrm>
        </p:spPr>
        <p:txBody>
          <a:bodyPr>
            <a:normAutofit/>
          </a:bodyPr>
          <a:lstStyle/>
          <a:p>
            <a:pPr algn="r" rtl="1"/>
            <a:r>
              <a:rPr lang="he-IL" dirty="0">
                <a:latin typeface="Narkisim" panose="020E0502050101010101" pitchFamily="34" charset="-79"/>
                <a:cs typeface="Narkisim" panose="020E0502050101010101" pitchFamily="34" charset="-79"/>
              </a:rPr>
              <a:t>בדקנו באמצעות רגרסיה לוגיסטית את אחוזי הצלחת החיזוי של המודל שלנו.</a:t>
            </a:r>
          </a:p>
          <a:p>
            <a:pPr algn="r" rtl="1"/>
            <a:r>
              <a:rPr lang="he-IL" dirty="0">
                <a:latin typeface="Narkisim" panose="020E0502050101010101" pitchFamily="34" charset="-79"/>
                <a:cs typeface="Narkisim" panose="020E0502050101010101" pitchFamily="34" charset="-79"/>
              </a:rPr>
              <a:t>ניתן לראות שיש כ-80 אחוזי הצלחה.</a:t>
            </a:r>
          </a:p>
          <a:p>
            <a:pPr algn="r" rtl="1"/>
            <a:endParaRPr lang="he-IL" dirty="0">
              <a:latin typeface="Narkisim" panose="020E0502050101010101" pitchFamily="34" charset="-79"/>
              <a:cs typeface="Narkisim" panose="020E0502050101010101" pitchFamily="34" charset="-79"/>
            </a:endParaRPr>
          </a:p>
          <a:p>
            <a:pPr marL="0" indent="0" algn="r" rtl="1">
              <a:buNone/>
            </a:pPr>
            <a:endParaRPr lang="en-IL" dirty="0">
              <a:latin typeface="Narkisim" panose="020E0502050101010101" pitchFamily="34" charset="-79"/>
              <a:cs typeface="Narkisim" panose="020E0502050101010101" pitchFamily="34" charset="-79"/>
            </a:endParaRPr>
          </a:p>
        </p:txBody>
      </p:sp>
      <p:sp>
        <p:nvSpPr>
          <p:cNvPr id="4" name="כותרת 1">
            <a:extLst>
              <a:ext uri="{FF2B5EF4-FFF2-40B4-BE49-F238E27FC236}">
                <a16:creationId xmlns:a16="http://schemas.microsoft.com/office/drawing/2014/main" id="{75D6856B-9F9A-4BD7-8330-4E9FFD78AB94}"/>
              </a:ext>
            </a:extLst>
          </p:cNvPr>
          <p:cNvSpPr>
            <a:spLocks noGrp="1"/>
          </p:cNvSpPr>
          <p:nvPr>
            <p:ph type="title"/>
          </p:nvPr>
        </p:nvSpPr>
        <p:spPr>
          <a:xfrm>
            <a:off x="823274" y="631716"/>
            <a:ext cx="10364451" cy="597541"/>
          </a:xfrm>
        </p:spPr>
        <p:txBody>
          <a:bodyPr/>
          <a:lstStyle/>
          <a:p>
            <a:r>
              <a:rPr lang="he-IL" b="1" u="sng" dirty="0">
                <a:latin typeface="Narkisim" panose="020E0502050101010101" pitchFamily="34" charset="-79"/>
                <a:cs typeface="Narkisim" panose="020E0502050101010101" pitchFamily="34" charset="-79"/>
              </a:rPr>
              <a:t>למידת מכונה</a:t>
            </a:r>
            <a:endParaRPr lang="en-IL" dirty="0"/>
          </a:p>
        </p:txBody>
      </p:sp>
      <p:sp>
        <p:nvSpPr>
          <p:cNvPr id="6" name="מציין מיקום תוכן 2">
            <a:extLst>
              <a:ext uri="{FF2B5EF4-FFF2-40B4-BE49-F238E27FC236}">
                <a16:creationId xmlns:a16="http://schemas.microsoft.com/office/drawing/2014/main" id="{E3FC709C-F5E5-45EC-8C95-1E6FF7160A96}"/>
              </a:ext>
            </a:extLst>
          </p:cNvPr>
          <p:cNvSpPr txBox="1">
            <a:spLocks/>
          </p:cNvSpPr>
          <p:nvPr/>
        </p:nvSpPr>
        <p:spPr>
          <a:xfrm>
            <a:off x="823274" y="1126014"/>
            <a:ext cx="12226263" cy="1217037"/>
          </a:xfrm>
          <a:prstGeom prst="rect">
            <a:avLst/>
          </a:prstGeom>
        </p:spPr>
        <p:txBody>
          <a:bodyPr rtlCol="1">
            <a:normAutofit fontScale="25000" lnSpcReduction="20000"/>
          </a:bodyPr>
          <a:lstStyle>
            <a:lvl1pPr marL="274320" indent="-228600" algn="r" defTabSz="914400" rtl="1" eaLnBrk="1" latinLnBrk="0" hangingPunct="1">
              <a:lnSpc>
                <a:spcPct val="90000"/>
              </a:lnSpc>
              <a:spcBef>
                <a:spcPts val="1800"/>
              </a:spcBef>
              <a:buSzPct val="100000"/>
              <a:buFont typeface="Arial" pitchFamily="34" charset="0"/>
              <a:buChar char="•"/>
              <a:defRPr sz="2000" kern="120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defRPr>
            </a:lvl1pPr>
            <a:lvl2pPr marL="548640" indent="-228600" algn="r" defTabSz="914400" rtl="1" eaLnBrk="1" latinLnBrk="0" hangingPunct="1">
              <a:lnSpc>
                <a:spcPct val="90000"/>
              </a:lnSpc>
              <a:spcBef>
                <a:spcPts val="1000"/>
              </a:spcBef>
              <a:buSzPct val="100000"/>
              <a:buFont typeface="Arial" pitchFamily="34" charset="0"/>
              <a:buChar char="•"/>
              <a:defRPr sz="1800" kern="120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defRPr>
            </a:lvl2pPr>
            <a:lvl3pPr marL="822960" indent="-228600" algn="r" defTabSz="914400" rtl="1" eaLnBrk="1" latinLnBrk="0" hangingPunct="1">
              <a:lnSpc>
                <a:spcPct val="90000"/>
              </a:lnSpc>
              <a:spcBef>
                <a:spcPts val="800"/>
              </a:spcBef>
              <a:buSzPct val="100000"/>
              <a:buFont typeface="Arial" pitchFamily="34" charset="0"/>
              <a:buChar char="•"/>
              <a:defRPr sz="1600" kern="120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defRPr>
            </a:lvl3pPr>
            <a:lvl4pPr marL="1097280" indent="-228600" algn="r" defTabSz="914400" rtl="1"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defRPr>
            </a:lvl4pPr>
            <a:lvl5pPr marL="1371600" indent="-228600" algn="r" defTabSz="914400" rtl="1"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defRPr>
            </a:lvl5pPr>
            <a:lvl6pPr marL="1645920" indent="-228600" algn="r" defTabSz="914400" rtl="1"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6pPr>
            <a:lvl7pPr marL="1920240" indent="-228600" algn="r" defTabSz="914400" rtl="1"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7pPr>
            <a:lvl8pPr marL="2194560" indent="-228600" algn="r" defTabSz="914400" rtl="1" eaLnBrk="1" latinLnBrk="0" hangingPunct="1">
              <a:lnSpc>
                <a:spcPct val="90000"/>
              </a:lnSpc>
              <a:spcBef>
                <a:spcPts val="800"/>
              </a:spcBef>
              <a:buSzPct val="100000"/>
              <a:buFont typeface="Arial" pitchFamily="34" charset="0"/>
              <a:buChar char="•"/>
              <a:defRPr sz="1400" kern="1200">
                <a:solidFill>
                  <a:schemeClr val="accent2">
                    <a:lumMod val="50000"/>
                  </a:schemeClr>
                </a:solidFill>
                <a:latin typeface="+mn-lt"/>
                <a:ea typeface="+mn-ea"/>
                <a:cs typeface="+mn-cs"/>
              </a:defRPr>
            </a:lvl8pPr>
            <a:lvl9pPr marL="2240280" indent="0" algn="r" defTabSz="914400" rtl="1" eaLnBrk="1" latinLnBrk="0" hangingPunct="1">
              <a:lnSpc>
                <a:spcPct val="90000"/>
              </a:lnSpc>
              <a:spcBef>
                <a:spcPts val="800"/>
              </a:spcBef>
              <a:buSzPct val="100000"/>
              <a:buFont typeface="Arial" pitchFamily="34" charset="0"/>
              <a:buNone/>
              <a:defRPr sz="1400" kern="1200">
                <a:solidFill>
                  <a:schemeClr val="accent2">
                    <a:lumMod val="50000"/>
                  </a:schemeClr>
                </a:solidFill>
                <a:latin typeface="+mn-lt"/>
                <a:ea typeface="+mn-ea"/>
                <a:cs typeface="+mn-cs"/>
              </a:defRPr>
            </a:lvl9pPr>
          </a:lstStyle>
          <a:p>
            <a:pPr marL="320040" lvl="1" indent="0">
              <a:buNone/>
            </a:pPr>
            <a:endParaRPr lang="he-IL" sz="1600" dirty="0"/>
          </a:p>
          <a:p>
            <a:pPr marL="320040" lvl="1" indent="0">
              <a:buNone/>
            </a:pPr>
            <a:endParaRPr lang="he-IL" sz="1600" dirty="0"/>
          </a:p>
          <a:p>
            <a:pPr marL="320040" lvl="1" indent="0">
              <a:buNone/>
            </a:pPr>
            <a:endParaRPr lang="he-IL" sz="1600" dirty="0"/>
          </a:p>
          <a:p>
            <a:pPr marL="320040" lvl="1" indent="0">
              <a:buNone/>
            </a:pPr>
            <a:endParaRPr lang="he-IL" sz="1600" dirty="0"/>
          </a:p>
          <a:p>
            <a:pPr marL="320040" lvl="1" indent="0">
              <a:buNone/>
            </a:pPr>
            <a:endParaRPr lang="he-IL" sz="1600" dirty="0"/>
          </a:p>
          <a:p>
            <a:pPr marL="320040" lvl="1" indent="0">
              <a:buNone/>
            </a:pPr>
            <a:endParaRPr lang="he-IL" sz="1600" dirty="0"/>
          </a:p>
          <a:p>
            <a:pPr marL="320040" lvl="1" indent="0">
              <a:buNone/>
            </a:pPr>
            <a:endParaRPr lang="he-IL" sz="1600" dirty="0"/>
          </a:p>
          <a:p>
            <a:pPr marL="320040" lvl="1" indent="0">
              <a:buNone/>
            </a:pPr>
            <a:endParaRPr lang="he-IL" sz="1600" dirty="0"/>
          </a:p>
          <a:p>
            <a:pPr marL="320040" lvl="1" indent="0">
              <a:buNone/>
            </a:pPr>
            <a:r>
              <a:rPr lang="he-IL" sz="1600" dirty="0"/>
              <a:t> </a:t>
            </a:r>
          </a:p>
          <a:p>
            <a:pPr marL="320040" lvl="1" indent="0">
              <a:buNone/>
            </a:pPr>
            <a:endParaRPr lang="he-IL" sz="1600" dirty="0"/>
          </a:p>
        </p:txBody>
      </p:sp>
      <p:pic>
        <p:nvPicPr>
          <p:cNvPr id="5" name="תמונה 4" descr="תמונה שמכילה טקסט&#10;&#10;התיאור נוצר באופן אוטומטי">
            <a:extLst>
              <a:ext uri="{FF2B5EF4-FFF2-40B4-BE49-F238E27FC236}">
                <a16:creationId xmlns:a16="http://schemas.microsoft.com/office/drawing/2014/main" id="{66EE32D3-829F-447B-8330-B545F8365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350" y="2593803"/>
            <a:ext cx="9477375" cy="2952750"/>
          </a:xfrm>
          <a:prstGeom prst="rect">
            <a:avLst/>
          </a:prstGeom>
        </p:spPr>
      </p:pic>
      <p:sp>
        <p:nvSpPr>
          <p:cNvPr id="8" name="אליפסה 7">
            <a:extLst>
              <a:ext uri="{FF2B5EF4-FFF2-40B4-BE49-F238E27FC236}">
                <a16:creationId xmlns:a16="http://schemas.microsoft.com/office/drawing/2014/main" id="{73BEC623-7628-4597-9EC3-8D3B349CCA5D}"/>
              </a:ext>
            </a:extLst>
          </p:cNvPr>
          <p:cNvSpPr/>
          <p:nvPr/>
        </p:nvSpPr>
        <p:spPr>
          <a:xfrm>
            <a:off x="2658359" y="5231876"/>
            <a:ext cx="235670" cy="2262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687990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CBE1B0A-9976-4C0F-967E-AE52744A4742}"/>
              </a:ext>
            </a:extLst>
          </p:cNvPr>
          <p:cNvSpPr>
            <a:spLocks noGrp="1"/>
          </p:cNvSpPr>
          <p:nvPr>
            <p:ph sz="quarter" idx="13"/>
          </p:nvPr>
        </p:nvSpPr>
        <p:spPr>
          <a:xfrm>
            <a:off x="5344998" y="1480009"/>
            <a:ext cx="6124906" cy="4769962"/>
          </a:xfrm>
        </p:spPr>
        <p:txBody>
          <a:bodyPr>
            <a:normAutofit/>
          </a:bodyPr>
          <a:lstStyle/>
          <a:p>
            <a:pPr algn="r" rtl="1"/>
            <a:r>
              <a:rPr lang="he-IL" dirty="0">
                <a:latin typeface="Narkisim" panose="020E0502050101010101" pitchFamily="34" charset="-79"/>
                <a:cs typeface="Narkisim" panose="020E0502050101010101" pitchFamily="34" charset="-79"/>
              </a:rPr>
              <a:t>לסיכום ניתן לראות שהשערות ששערנו לפני תחילת הפרויקט היו נכונות. ניתן לראות בשלב הוויזואליזציה שאכן אין קשר ישיר בין המשתנים. מפלס ים המלח אכן לא מושפע ממזג האוויר וממשיך לרדת כל שנה בצורת לינארית.</a:t>
            </a:r>
          </a:p>
          <a:p>
            <a:pPr algn="r" rtl="1"/>
            <a:r>
              <a:rPr lang="he-IL" dirty="0">
                <a:latin typeface="Narkisim" panose="020E0502050101010101" pitchFamily="34" charset="-79"/>
                <a:cs typeface="Narkisim" panose="020E0502050101010101" pitchFamily="34" charset="-79"/>
              </a:rPr>
              <a:t>חקרנו את הנושא לעומק במקורות מידע רבים והבנו שמה שמשפיע על ירידת מפלס ים המלח הוא שאיבת המים מים המלח ואיוד המים בבריכות והקטנת זרימת המים מנהר הירדן לים המלח.</a:t>
            </a:r>
          </a:p>
          <a:p>
            <a:pPr algn="r" rtl="1"/>
            <a:r>
              <a:rPr lang="he-IL" dirty="0">
                <a:latin typeface="Narkisim" panose="020E0502050101010101" pitchFamily="34" charset="-79"/>
                <a:cs typeface="Narkisim" panose="020E0502050101010101" pitchFamily="34" charset="-79"/>
              </a:rPr>
              <a:t>בנימה אישית הצטערנו לגלות שזה לא האקלים שמייבש את ים המלח אלא האדם וחבל מאוד שאנחנו מנצלים את ים המלח שמכניס הרבה תיירות למדינה ובכללי הוא מחזה מרהיב לכל מבקר גם אם הוא מישראל.</a:t>
            </a:r>
            <a:endParaRPr lang="en-IL" dirty="0">
              <a:latin typeface="Narkisim" panose="020E0502050101010101" pitchFamily="34" charset="-79"/>
              <a:cs typeface="Narkisim" panose="020E0502050101010101" pitchFamily="34" charset="-79"/>
            </a:endParaRPr>
          </a:p>
        </p:txBody>
      </p:sp>
      <p:sp>
        <p:nvSpPr>
          <p:cNvPr id="4" name="כותרת 1">
            <a:extLst>
              <a:ext uri="{FF2B5EF4-FFF2-40B4-BE49-F238E27FC236}">
                <a16:creationId xmlns:a16="http://schemas.microsoft.com/office/drawing/2014/main" id="{75D6856B-9F9A-4BD7-8330-4E9FFD78AB94}"/>
              </a:ext>
            </a:extLst>
          </p:cNvPr>
          <p:cNvSpPr>
            <a:spLocks noGrp="1"/>
          </p:cNvSpPr>
          <p:nvPr>
            <p:ph type="title"/>
          </p:nvPr>
        </p:nvSpPr>
        <p:spPr>
          <a:xfrm>
            <a:off x="992956" y="311205"/>
            <a:ext cx="10364451" cy="1168804"/>
          </a:xfrm>
        </p:spPr>
        <p:txBody>
          <a:bodyPr>
            <a:normAutofit fontScale="90000"/>
          </a:bodyPr>
          <a:lstStyle/>
          <a:p>
            <a:r>
              <a:rPr lang="he-IL" sz="8000" b="1" u="sng" dirty="0">
                <a:latin typeface="Narkisim" panose="020E0502050101010101" pitchFamily="34" charset="-79"/>
                <a:cs typeface="Narkisim" panose="020E0502050101010101" pitchFamily="34" charset="-79"/>
              </a:rPr>
              <a:t>מסקנות</a:t>
            </a:r>
            <a:endParaRPr lang="en-IL" sz="8000" dirty="0"/>
          </a:p>
        </p:txBody>
      </p:sp>
      <p:pic>
        <p:nvPicPr>
          <p:cNvPr id="5" name="תמונה 4" descr="תמונה שמכילה חוץ, מערה&#10;&#10;התיאור נוצר באופן אוטומטי">
            <a:extLst>
              <a:ext uri="{FF2B5EF4-FFF2-40B4-BE49-F238E27FC236}">
                <a16:creationId xmlns:a16="http://schemas.microsoft.com/office/drawing/2014/main" id="{B54393C3-53CD-49EE-A599-DF30B13DC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75" y="1526830"/>
            <a:ext cx="4506637" cy="4506637"/>
          </a:xfrm>
          <a:prstGeom prst="rect">
            <a:avLst/>
          </a:prstGeom>
        </p:spPr>
      </p:pic>
    </p:spTree>
    <p:extLst>
      <p:ext uri="{BB962C8B-B14F-4D97-AF65-F5344CB8AC3E}">
        <p14:creationId xmlns:p14="http://schemas.microsoft.com/office/powerpoint/2010/main" val="1474670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A5FE4DC-8FD8-402A-BEF6-DE049B74A712}"/>
              </a:ext>
            </a:extLst>
          </p:cNvPr>
          <p:cNvSpPr>
            <a:spLocks noGrp="1"/>
          </p:cNvSpPr>
          <p:nvPr>
            <p:ph type="title"/>
          </p:nvPr>
        </p:nvSpPr>
        <p:spPr>
          <a:xfrm>
            <a:off x="913775" y="618517"/>
            <a:ext cx="10364451" cy="1035185"/>
          </a:xfrm>
        </p:spPr>
        <p:txBody>
          <a:bodyPr/>
          <a:lstStyle/>
          <a:p>
            <a:r>
              <a:rPr lang="he-IL" b="1" u="sng" dirty="0">
                <a:latin typeface="Narkisim" panose="020E0502050101010101" pitchFamily="34" charset="-79"/>
                <a:cs typeface="Narkisim" panose="020E0502050101010101" pitchFamily="34" charset="-79"/>
              </a:rPr>
              <a:t>שלבי ביצוע </a:t>
            </a:r>
            <a:r>
              <a:rPr lang="he-IL" b="1" u="sng" dirty="0" err="1">
                <a:latin typeface="Narkisim" panose="020E0502050101010101" pitchFamily="34" charset="-79"/>
                <a:cs typeface="Narkisim" panose="020E0502050101010101" pitchFamily="34" charset="-79"/>
              </a:rPr>
              <a:t>הפרוייקט</a:t>
            </a:r>
            <a:endParaRPr lang="en-IL" b="1" u="sng" dirty="0">
              <a:latin typeface="Narkisim" panose="020E0502050101010101" pitchFamily="34" charset="-79"/>
              <a:cs typeface="Narkisim" panose="020E0502050101010101" pitchFamily="34" charset="-79"/>
            </a:endParaRPr>
          </a:p>
        </p:txBody>
      </p:sp>
      <p:sp>
        <p:nvSpPr>
          <p:cNvPr id="3" name="מציין מיקום תוכן 2">
            <a:extLst>
              <a:ext uri="{FF2B5EF4-FFF2-40B4-BE49-F238E27FC236}">
                <a16:creationId xmlns:a16="http://schemas.microsoft.com/office/drawing/2014/main" id="{3E2D5AC4-03B9-4715-B2EE-05C7D88FE1B3}"/>
              </a:ext>
            </a:extLst>
          </p:cNvPr>
          <p:cNvSpPr>
            <a:spLocks noGrp="1"/>
          </p:cNvSpPr>
          <p:nvPr>
            <p:ph sz="quarter" idx="13"/>
          </p:nvPr>
        </p:nvSpPr>
        <p:spPr>
          <a:xfrm>
            <a:off x="1108954" y="1741252"/>
            <a:ext cx="10168646" cy="4049948"/>
          </a:xfrm>
        </p:spPr>
        <p:txBody>
          <a:bodyPr/>
          <a:lstStyle/>
          <a:p>
            <a:pPr lvl="1" algn="r" rtl="1"/>
            <a:r>
              <a:rPr lang="he-IL" dirty="0">
                <a:latin typeface="Narkisim" panose="020E0502050101010101" pitchFamily="34" charset="-79"/>
                <a:cs typeface="Narkisim" panose="020E0502050101010101" pitchFamily="34" charset="-79"/>
              </a:rPr>
              <a:t>לפני תחילת הפרויקט בדקנו מקורות מידע רבים על האקלים בארץ ועל ים המלח.</a:t>
            </a:r>
          </a:p>
          <a:p>
            <a:pPr lvl="1" algn="r" rtl="1"/>
            <a:r>
              <a:rPr lang="he-IL" dirty="0">
                <a:latin typeface="Narkisim" panose="020E0502050101010101" pitchFamily="34" charset="-79"/>
                <a:cs typeface="Narkisim" panose="020E0502050101010101" pitchFamily="34" charset="-79"/>
              </a:rPr>
              <a:t>מצאנו אתר של הממשלה עם ממשק ממש נוח למשיכת נתונים וטבלאות מסודרות עם נתונים בכמות לפי הנדרש </a:t>
            </a:r>
            <a:r>
              <a:rPr lang="he-IL" dirty="0" err="1">
                <a:latin typeface="Narkisim" panose="020E0502050101010101" pitchFamily="34" charset="-79"/>
                <a:cs typeface="Narkisim" panose="020E0502050101010101" pitchFamily="34" charset="-79"/>
              </a:rPr>
              <a:t>בפרוייקט</a:t>
            </a:r>
            <a:r>
              <a:rPr lang="he-IL" dirty="0">
                <a:latin typeface="Narkisim" panose="020E0502050101010101" pitchFamily="34" charset="-79"/>
                <a:cs typeface="Narkisim" panose="020E0502050101010101" pitchFamily="34" charset="-79"/>
              </a:rPr>
              <a:t>.</a:t>
            </a:r>
          </a:p>
          <a:p>
            <a:pPr lvl="1" algn="r" rtl="1"/>
            <a:r>
              <a:rPr lang="he-IL" dirty="0">
                <a:latin typeface="Narkisim" panose="020E0502050101010101" pitchFamily="34" charset="-79"/>
                <a:cs typeface="Narkisim" panose="020E0502050101010101" pitchFamily="34" charset="-79"/>
              </a:rPr>
              <a:t>משכנו באמצעות </a:t>
            </a:r>
            <a:r>
              <a:rPr lang="en-US" dirty="0">
                <a:latin typeface="Narkisim" panose="020E0502050101010101" pitchFamily="34" charset="-79"/>
                <a:cs typeface="Narkisim" panose="020E0502050101010101" pitchFamily="34" charset="-79"/>
              </a:rPr>
              <a:t>API</a:t>
            </a:r>
            <a:r>
              <a:rPr lang="he-IL" dirty="0">
                <a:latin typeface="Narkisim" panose="020E0502050101010101" pitchFamily="34" charset="-79"/>
                <a:cs typeface="Narkisim" panose="020E0502050101010101" pitchFamily="34" charset="-79"/>
              </a:rPr>
              <a:t> את כל הנתונים ממקורות המידע שלנו.</a:t>
            </a:r>
          </a:p>
          <a:p>
            <a:pPr lvl="1" algn="r" rtl="1"/>
            <a:r>
              <a:rPr lang="he-IL" dirty="0">
                <a:latin typeface="Narkisim" panose="020E0502050101010101" pitchFamily="34" charset="-79"/>
                <a:cs typeface="Narkisim" panose="020E0502050101010101" pitchFamily="34" charset="-79"/>
              </a:rPr>
              <a:t>ניקינו את כל המידע הלא רלוונטי מהנתונים שהתקבלו לנו לטובת מתן מידע מספק ואמין.</a:t>
            </a:r>
          </a:p>
          <a:p>
            <a:pPr lvl="1" algn="r" rtl="1"/>
            <a:r>
              <a:rPr lang="he-IL" dirty="0">
                <a:latin typeface="Narkisim" panose="020E0502050101010101" pitchFamily="34" charset="-79"/>
                <a:cs typeface="Narkisim" panose="020E0502050101010101" pitchFamily="34" charset="-79"/>
              </a:rPr>
              <a:t>עשינו ויזואליזציה של כל הנתונים הנקיים שלנו באמצעות </a:t>
            </a:r>
            <a:r>
              <a:rPr lang="en-US" dirty="0">
                <a:latin typeface="Narkisim" panose="020E0502050101010101" pitchFamily="34" charset="-79"/>
                <a:cs typeface="Narkisim" panose="020E0502050101010101" pitchFamily="34" charset="-79"/>
              </a:rPr>
              <a:t>EDA</a:t>
            </a:r>
            <a:r>
              <a:rPr lang="he-IL" dirty="0">
                <a:latin typeface="Narkisim" panose="020E0502050101010101" pitchFamily="34" charset="-79"/>
                <a:cs typeface="Narkisim" panose="020E0502050101010101" pitchFamily="34" charset="-79"/>
              </a:rPr>
              <a:t> כמו שנלמד באתר הקמפוס.</a:t>
            </a:r>
          </a:p>
          <a:p>
            <a:pPr lvl="1" algn="r" rtl="1"/>
            <a:r>
              <a:rPr lang="he-IL" dirty="0">
                <a:latin typeface="Narkisim" panose="020E0502050101010101" pitchFamily="34" charset="-79"/>
                <a:cs typeface="Narkisim" panose="020E0502050101010101" pitchFamily="34" charset="-79"/>
              </a:rPr>
              <a:t>טיפלנו בנתונים באמצעות פקודות של למידת מכונה שגם כן היו באתר הקמפוס.</a:t>
            </a:r>
          </a:p>
          <a:p>
            <a:pPr algn="r" rtl="1"/>
            <a:endParaRPr lang="en-IL" dirty="0">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1642645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D55FD2-A512-4CD0-B550-7A9FCF2C1E0D}"/>
              </a:ext>
            </a:extLst>
          </p:cNvPr>
          <p:cNvSpPr>
            <a:spLocks noGrp="1"/>
          </p:cNvSpPr>
          <p:nvPr>
            <p:ph type="title"/>
          </p:nvPr>
        </p:nvSpPr>
        <p:spPr>
          <a:xfrm>
            <a:off x="913775" y="618517"/>
            <a:ext cx="10364451" cy="869815"/>
          </a:xfrm>
        </p:spPr>
        <p:txBody>
          <a:bodyPr/>
          <a:lstStyle/>
          <a:p>
            <a:r>
              <a:rPr lang="he-IL" b="1" u="sng" dirty="0">
                <a:latin typeface="Narkisim" panose="020E0502050101010101" pitchFamily="34" charset="-79"/>
                <a:cs typeface="Narkisim" panose="020E0502050101010101" pitchFamily="34" charset="-79"/>
              </a:rPr>
              <a:t>שלבי עבודה</a:t>
            </a:r>
            <a:endParaRPr lang="en-IL" b="1" u="sng" dirty="0">
              <a:latin typeface="Narkisim" panose="020E0502050101010101" pitchFamily="34" charset="-79"/>
              <a:cs typeface="Narkisim" panose="020E0502050101010101" pitchFamily="34" charset="-79"/>
            </a:endParaRPr>
          </a:p>
        </p:txBody>
      </p:sp>
      <p:pic>
        <p:nvPicPr>
          <p:cNvPr id="23" name="מציין מיקום תוכן 22" descr="תמונה שמכילה מים, שמים, חוץ, טבע&#10;&#10;התיאור נוצר באופן אוטומטי">
            <a:extLst>
              <a:ext uri="{FF2B5EF4-FFF2-40B4-BE49-F238E27FC236}">
                <a16:creationId xmlns:a16="http://schemas.microsoft.com/office/drawing/2014/main" id="{54504BFC-0B73-4435-A0D4-5BB45E85D19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44264" y="3451269"/>
            <a:ext cx="7505238" cy="2788214"/>
          </a:xfrm>
        </p:spPr>
      </p:pic>
      <p:sp>
        <p:nvSpPr>
          <p:cNvPr id="9" name="אליפסה 8">
            <a:extLst>
              <a:ext uri="{FF2B5EF4-FFF2-40B4-BE49-F238E27FC236}">
                <a16:creationId xmlns:a16="http://schemas.microsoft.com/office/drawing/2014/main" id="{7B5DC912-D225-4EBF-AF0B-83C1FF16348E}"/>
              </a:ext>
            </a:extLst>
          </p:cNvPr>
          <p:cNvSpPr/>
          <p:nvPr/>
        </p:nvSpPr>
        <p:spPr>
          <a:xfrm>
            <a:off x="8918953" y="1805096"/>
            <a:ext cx="1507787" cy="1128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latin typeface="Narkisim" panose="020E0502050101010101" pitchFamily="34" charset="-79"/>
                <a:cs typeface="Narkisim" panose="020E0502050101010101" pitchFamily="34" charset="-79"/>
              </a:rPr>
              <a:t>למידת מכונה</a:t>
            </a:r>
            <a:endParaRPr lang="en-IL" dirty="0">
              <a:latin typeface="Narkisim" panose="020E0502050101010101" pitchFamily="34" charset="-79"/>
              <a:cs typeface="Narkisim" panose="020E0502050101010101" pitchFamily="34" charset="-79"/>
            </a:endParaRPr>
          </a:p>
        </p:txBody>
      </p:sp>
      <p:sp>
        <p:nvSpPr>
          <p:cNvPr id="10" name="אליפסה 9">
            <a:extLst>
              <a:ext uri="{FF2B5EF4-FFF2-40B4-BE49-F238E27FC236}">
                <a16:creationId xmlns:a16="http://schemas.microsoft.com/office/drawing/2014/main" id="{1F0B8072-47E8-4E60-B947-B65C73F23189}"/>
              </a:ext>
            </a:extLst>
          </p:cNvPr>
          <p:cNvSpPr/>
          <p:nvPr/>
        </p:nvSpPr>
        <p:spPr>
          <a:xfrm>
            <a:off x="6284394" y="1805095"/>
            <a:ext cx="1624517" cy="1128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latin typeface="Narkisim" panose="020E0502050101010101" pitchFamily="34" charset="-79"/>
                <a:cs typeface="Narkisim" panose="020E0502050101010101" pitchFamily="34" charset="-79"/>
              </a:rPr>
              <a:t>ויזואליזציה</a:t>
            </a:r>
            <a:endParaRPr lang="en-IL" dirty="0">
              <a:latin typeface="Narkisim" panose="020E0502050101010101" pitchFamily="34" charset="-79"/>
              <a:cs typeface="Narkisim" panose="020E0502050101010101" pitchFamily="34" charset="-79"/>
            </a:endParaRPr>
          </a:p>
        </p:txBody>
      </p:sp>
      <p:sp>
        <p:nvSpPr>
          <p:cNvPr id="11" name="אליפסה 10">
            <a:extLst>
              <a:ext uri="{FF2B5EF4-FFF2-40B4-BE49-F238E27FC236}">
                <a16:creationId xmlns:a16="http://schemas.microsoft.com/office/drawing/2014/main" id="{8823D124-FE81-497E-8AD4-480F2EE2FDB6}"/>
              </a:ext>
            </a:extLst>
          </p:cNvPr>
          <p:cNvSpPr/>
          <p:nvPr/>
        </p:nvSpPr>
        <p:spPr>
          <a:xfrm>
            <a:off x="3766565" y="1805096"/>
            <a:ext cx="1507787" cy="1128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latin typeface="Narkisim" panose="020E0502050101010101" pitchFamily="34" charset="-79"/>
                <a:cs typeface="Narkisim" panose="020E0502050101010101" pitchFamily="34" charset="-79"/>
              </a:rPr>
              <a:t>טיפול נתונים</a:t>
            </a:r>
            <a:endParaRPr lang="en-IL" dirty="0">
              <a:latin typeface="Narkisim" panose="020E0502050101010101" pitchFamily="34" charset="-79"/>
              <a:cs typeface="Narkisim" panose="020E0502050101010101" pitchFamily="34" charset="-79"/>
            </a:endParaRPr>
          </a:p>
        </p:txBody>
      </p:sp>
      <p:sp>
        <p:nvSpPr>
          <p:cNvPr id="12" name="אליפסה 11">
            <a:extLst>
              <a:ext uri="{FF2B5EF4-FFF2-40B4-BE49-F238E27FC236}">
                <a16:creationId xmlns:a16="http://schemas.microsoft.com/office/drawing/2014/main" id="{48F281CF-2CA1-4B60-8EC6-339AFA4CCB8E}"/>
              </a:ext>
            </a:extLst>
          </p:cNvPr>
          <p:cNvSpPr/>
          <p:nvPr/>
        </p:nvSpPr>
        <p:spPr>
          <a:xfrm>
            <a:off x="1190371" y="1805095"/>
            <a:ext cx="1507787" cy="11284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latin typeface="Narkisim" panose="020E0502050101010101" pitchFamily="34" charset="-79"/>
                <a:cs typeface="Narkisim" panose="020E0502050101010101" pitchFamily="34" charset="-79"/>
              </a:rPr>
              <a:t>משיכת נתונים</a:t>
            </a:r>
            <a:endParaRPr lang="en-IL" dirty="0">
              <a:latin typeface="Narkisim" panose="020E0502050101010101" pitchFamily="34" charset="-79"/>
              <a:cs typeface="Narkisim" panose="020E0502050101010101" pitchFamily="34" charset="-79"/>
            </a:endParaRPr>
          </a:p>
        </p:txBody>
      </p:sp>
      <p:sp>
        <p:nvSpPr>
          <p:cNvPr id="19" name="חץ: ימינה מקווקו 18">
            <a:extLst>
              <a:ext uri="{FF2B5EF4-FFF2-40B4-BE49-F238E27FC236}">
                <a16:creationId xmlns:a16="http://schemas.microsoft.com/office/drawing/2014/main" id="{184EF7C7-9CC4-4D46-815F-3E07D9F33E67}"/>
              </a:ext>
            </a:extLst>
          </p:cNvPr>
          <p:cNvSpPr/>
          <p:nvPr/>
        </p:nvSpPr>
        <p:spPr>
          <a:xfrm>
            <a:off x="5368085" y="2148803"/>
            <a:ext cx="846306" cy="535027"/>
          </a:xfrm>
          <a:prstGeom prst="striped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L"/>
          </a:p>
        </p:txBody>
      </p:sp>
      <p:sp>
        <p:nvSpPr>
          <p:cNvPr id="20" name="חץ: ימינה מקווקו 19">
            <a:extLst>
              <a:ext uri="{FF2B5EF4-FFF2-40B4-BE49-F238E27FC236}">
                <a16:creationId xmlns:a16="http://schemas.microsoft.com/office/drawing/2014/main" id="{3043AF4F-E5A6-48CC-BB4B-BDA93B767012}"/>
              </a:ext>
            </a:extLst>
          </p:cNvPr>
          <p:cNvSpPr/>
          <p:nvPr/>
        </p:nvSpPr>
        <p:spPr>
          <a:xfrm>
            <a:off x="2826526" y="2148803"/>
            <a:ext cx="846306" cy="53502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L"/>
          </a:p>
        </p:txBody>
      </p:sp>
      <p:sp>
        <p:nvSpPr>
          <p:cNvPr id="21" name="חץ: ימינה מקווקו 20">
            <a:extLst>
              <a:ext uri="{FF2B5EF4-FFF2-40B4-BE49-F238E27FC236}">
                <a16:creationId xmlns:a16="http://schemas.microsoft.com/office/drawing/2014/main" id="{2F89C654-DEA4-4BF8-8885-26F0DFE63568}"/>
              </a:ext>
            </a:extLst>
          </p:cNvPr>
          <p:cNvSpPr/>
          <p:nvPr/>
        </p:nvSpPr>
        <p:spPr>
          <a:xfrm>
            <a:off x="8015288" y="2101785"/>
            <a:ext cx="846306" cy="53502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L"/>
          </a:p>
        </p:txBody>
      </p:sp>
    </p:spTree>
    <p:extLst>
      <p:ext uri="{BB962C8B-B14F-4D97-AF65-F5344CB8AC3E}">
        <p14:creationId xmlns:p14="http://schemas.microsoft.com/office/powerpoint/2010/main" val="263052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66DFA61-2101-4711-87AF-45570D304337}"/>
              </a:ext>
            </a:extLst>
          </p:cNvPr>
          <p:cNvSpPr>
            <a:spLocks noGrp="1"/>
          </p:cNvSpPr>
          <p:nvPr>
            <p:ph sz="quarter" idx="13"/>
          </p:nvPr>
        </p:nvSpPr>
        <p:spPr>
          <a:xfrm>
            <a:off x="914087" y="364162"/>
            <a:ext cx="10363826" cy="5967108"/>
          </a:xfrm>
        </p:spPr>
        <p:txBody>
          <a:bodyPr>
            <a:normAutofit/>
          </a:bodyPr>
          <a:lstStyle/>
          <a:p>
            <a:pPr marL="0" indent="0" algn="ctr">
              <a:buNone/>
            </a:pPr>
            <a:r>
              <a:rPr lang="he-IL" sz="11500" b="1" dirty="0">
                <a:latin typeface="Narkisim" panose="020E0502050101010101" pitchFamily="34" charset="-79"/>
                <a:cs typeface="Narkisim" panose="020E0502050101010101" pitchFamily="34" charset="-79"/>
              </a:rPr>
              <a:t>פירוט שלבי עבודה</a:t>
            </a:r>
            <a:endParaRPr lang="en-IL" sz="11500" b="1" dirty="0">
              <a:latin typeface="Narkisim" panose="020E0502050101010101" pitchFamily="34" charset="-79"/>
              <a:cs typeface="Narkisim" panose="020E0502050101010101" pitchFamily="34" charset="-79"/>
            </a:endParaRPr>
          </a:p>
        </p:txBody>
      </p:sp>
      <p:pic>
        <p:nvPicPr>
          <p:cNvPr id="5" name="תמונה 4" descr="תמונה שמכילה חוץ, שמים, מים, טבע&#10;&#10;התיאור נוצר באופן אוטומטי">
            <a:extLst>
              <a:ext uri="{FF2B5EF4-FFF2-40B4-BE49-F238E27FC236}">
                <a16:creationId xmlns:a16="http://schemas.microsoft.com/office/drawing/2014/main" id="{458C7EDB-C32C-4452-B80E-8B293FD3F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903" y="2407890"/>
            <a:ext cx="7597302" cy="3641278"/>
          </a:xfrm>
          <a:prstGeom prst="rect">
            <a:avLst/>
          </a:prstGeom>
        </p:spPr>
      </p:pic>
    </p:spTree>
    <p:extLst>
      <p:ext uri="{BB962C8B-B14F-4D97-AF65-F5344CB8AC3E}">
        <p14:creationId xmlns:p14="http://schemas.microsoft.com/office/powerpoint/2010/main" val="96164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34662D-4F38-470F-9E81-568DE04F97ED}"/>
              </a:ext>
            </a:extLst>
          </p:cNvPr>
          <p:cNvSpPr>
            <a:spLocks noGrp="1"/>
          </p:cNvSpPr>
          <p:nvPr>
            <p:ph type="title"/>
          </p:nvPr>
        </p:nvSpPr>
        <p:spPr>
          <a:xfrm>
            <a:off x="913775" y="618517"/>
            <a:ext cx="10364451" cy="448283"/>
          </a:xfrm>
        </p:spPr>
        <p:txBody>
          <a:bodyPr>
            <a:normAutofit fontScale="90000"/>
          </a:bodyPr>
          <a:lstStyle/>
          <a:p>
            <a:r>
              <a:rPr lang="he-IL" b="1" u="sng" dirty="0">
                <a:latin typeface="Narkisim" panose="020E0502050101010101" pitchFamily="34" charset="-79"/>
                <a:cs typeface="Narkisim" panose="020E0502050101010101" pitchFamily="34" charset="-79"/>
              </a:rPr>
              <a:t>משיכת נתונים</a:t>
            </a:r>
            <a:endParaRPr lang="en-IL" b="1" u="sng" dirty="0">
              <a:latin typeface="Narkisim" panose="020E0502050101010101" pitchFamily="34" charset="-79"/>
              <a:cs typeface="Narkisim" panose="020E0502050101010101" pitchFamily="34" charset="-79"/>
            </a:endParaRPr>
          </a:p>
        </p:txBody>
      </p:sp>
      <p:sp>
        <p:nvSpPr>
          <p:cNvPr id="3" name="מציין מיקום תוכן 2">
            <a:extLst>
              <a:ext uri="{FF2B5EF4-FFF2-40B4-BE49-F238E27FC236}">
                <a16:creationId xmlns:a16="http://schemas.microsoft.com/office/drawing/2014/main" id="{41E0A724-1511-45ED-A429-F0FA9CBFFF42}"/>
              </a:ext>
            </a:extLst>
          </p:cNvPr>
          <p:cNvSpPr>
            <a:spLocks noGrp="1"/>
          </p:cNvSpPr>
          <p:nvPr>
            <p:ph sz="quarter" idx="13"/>
          </p:nvPr>
        </p:nvSpPr>
        <p:spPr>
          <a:xfrm>
            <a:off x="913774" y="1206230"/>
            <a:ext cx="10363826" cy="4584970"/>
          </a:xfrm>
        </p:spPr>
        <p:txBody>
          <a:bodyPr>
            <a:normAutofit/>
          </a:bodyPr>
          <a:lstStyle/>
          <a:p>
            <a:pPr lvl="1" algn="r" rtl="1"/>
            <a:r>
              <a:rPr lang="he-IL" dirty="0"/>
              <a:t>משכנו את הנתונים לשאלת מחקר מאתר ממשלתי.</a:t>
            </a:r>
          </a:p>
          <a:p>
            <a:pPr lvl="1" algn="r" rtl="1"/>
            <a:r>
              <a:rPr lang="he-IL" dirty="0"/>
              <a:t>מקורות המידע:</a:t>
            </a:r>
          </a:p>
          <a:p>
            <a:pPr marL="457200" lvl="1" indent="0" algn="r" rtl="1">
              <a:buNone/>
            </a:pPr>
            <a:r>
              <a:rPr lang="he-IL" dirty="0"/>
              <a:t>    נתונים על מזג האוויר:</a:t>
            </a:r>
          </a:p>
          <a:p>
            <a:pPr marL="457200" lvl="1" indent="0" algn="r" rtl="1">
              <a:buNone/>
            </a:pPr>
            <a:r>
              <a:rPr lang="he-IL" dirty="0"/>
              <a:t> </a:t>
            </a:r>
            <a:r>
              <a:rPr lang="en-US" dirty="0">
                <a:hlinkClick r:id="rId2"/>
              </a:rPr>
              <a:t>https://data.gov.il/dataset/481/resource/cee3ad4a-4e77-4015-8245-52505417d7ea</a:t>
            </a:r>
            <a:endParaRPr lang="he-IL" dirty="0"/>
          </a:p>
          <a:p>
            <a:pPr marL="457200" lvl="1" indent="0" algn="r" rtl="1">
              <a:buNone/>
            </a:pPr>
            <a:r>
              <a:rPr lang="he-IL" dirty="0"/>
              <a:t>  נתונים על מפלס ים המלח:</a:t>
            </a:r>
          </a:p>
          <a:p>
            <a:pPr marL="457200" lvl="1" indent="0" algn="r" rtl="1">
              <a:buNone/>
            </a:pPr>
            <a:r>
              <a:rPr lang="en-US" dirty="0"/>
              <a:t>https://data.gov.il/dataset/https-www-data-gov-il-dataset-683/resource/823479b4-4771-43d8-9189-6a2a1dcaaf10</a:t>
            </a:r>
            <a:endParaRPr lang="he-IL" dirty="0"/>
          </a:p>
          <a:p>
            <a:pPr lvl="1" algn="r" rtl="1"/>
            <a:r>
              <a:rPr lang="he-IL" dirty="0"/>
              <a:t>מאתרים אלה משכנו את מסדי הנתונים הבאים </a:t>
            </a:r>
            <a:r>
              <a:rPr lang="en-US" dirty="0"/>
              <a:t>API</a:t>
            </a:r>
            <a:r>
              <a:rPr lang="he-IL" dirty="0"/>
              <a:t>:</a:t>
            </a:r>
          </a:p>
          <a:p>
            <a:pPr marL="937260" lvl="2" indent="-342900" algn="r" rtl="1">
              <a:buFont typeface="+mj-lt"/>
              <a:buAutoNum type="arabicPeriod"/>
            </a:pPr>
            <a:r>
              <a:rPr lang="en-US" dirty="0" err="1"/>
              <a:t>Daily_Data</a:t>
            </a:r>
            <a:endParaRPr lang="he-IL" dirty="0"/>
          </a:p>
          <a:p>
            <a:pPr marL="937260" lvl="2" indent="-342900" algn="r" rtl="1">
              <a:buFont typeface="+mj-lt"/>
              <a:buAutoNum type="arabicPeriod"/>
            </a:pPr>
            <a:r>
              <a:rPr lang="en-US" dirty="0"/>
              <a:t>DEAD SEA LEVEL</a:t>
            </a:r>
            <a:endParaRPr lang="he-IL" dirty="0"/>
          </a:p>
          <a:p>
            <a:pPr marL="937260" lvl="2" indent="-342900" algn="r" rtl="1">
              <a:buFont typeface="+mj-lt"/>
              <a:buAutoNum type="arabicPeriod"/>
            </a:pPr>
            <a:endParaRPr lang="he-IL" dirty="0"/>
          </a:p>
          <a:p>
            <a:pPr marL="937260" lvl="2" indent="-342900" algn="r" rtl="1">
              <a:buFont typeface="+mj-lt"/>
              <a:buAutoNum type="arabicPeriod"/>
            </a:pPr>
            <a:endParaRPr lang="he-IL" dirty="0"/>
          </a:p>
          <a:p>
            <a:pPr marL="594360" lvl="2" indent="0" algn="r" rtl="1">
              <a:buNone/>
            </a:pPr>
            <a:endParaRPr lang="he-IL" dirty="0"/>
          </a:p>
          <a:p>
            <a:pPr marL="0" indent="0" algn="r" rtl="1">
              <a:buNone/>
            </a:pPr>
            <a:endParaRPr lang="en-IL" dirty="0"/>
          </a:p>
        </p:txBody>
      </p:sp>
    </p:spTree>
    <p:extLst>
      <p:ext uri="{BB962C8B-B14F-4D97-AF65-F5344CB8AC3E}">
        <p14:creationId xmlns:p14="http://schemas.microsoft.com/office/powerpoint/2010/main" val="222077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טקסט&#10;&#10;התיאור נוצר באופן אוטומטי">
            <a:extLst>
              <a:ext uri="{FF2B5EF4-FFF2-40B4-BE49-F238E27FC236}">
                <a16:creationId xmlns:a16="http://schemas.microsoft.com/office/drawing/2014/main" id="{C853D0E7-9A69-4DEB-8FD0-E5CB0E63C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459" y="1809946"/>
            <a:ext cx="10984188" cy="4240052"/>
          </a:xfrm>
          <a:prstGeom prst="rect">
            <a:avLst/>
          </a:prstGeom>
        </p:spPr>
      </p:pic>
      <p:sp>
        <p:nvSpPr>
          <p:cNvPr id="4" name="כותרת 1">
            <a:extLst>
              <a:ext uri="{FF2B5EF4-FFF2-40B4-BE49-F238E27FC236}">
                <a16:creationId xmlns:a16="http://schemas.microsoft.com/office/drawing/2014/main" id="{C2BC55B9-80F7-4A25-9E5E-AC08B8B1E5A8}"/>
              </a:ext>
            </a:extLst>
          </p:cNvPr>
          <p:cNvSpPr txBox="1">
            <a:spLocks/>
          </p:cNvSpPr>
          <p:nvPr/>
        </p:nvSpPr>
        <p:spPr>
          <a:xfrm>
            <a:off x="913775" y="618517"/>
            <a:ext cx="10364451" cy="448283"/>
          </a:xfrm>
          <a:prstGeom prst="rect">
            <a:avLst/>
          </a:prstGeom>
        </p:spPr>
        <p:txBody>
          <a:bodyPr vert="horz" lIns="91440" tIns="45720" rIns="91440" bIns="45720" rtlCol="0" anchor="ctr">
            <a:normAutofit fontScale="825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he-IL" b="1" u="sng">
                <a:latin typeface="Narkisim" panose="020E0502050101010101" pitchFamily="34" charset="-79"/>
                <a:cs typeface="Narkisim" panose="020E0502050101010101" pitchFamily="34" charset="-79"/>
              </a:rPr>
              <a:t>משיכת נתונים</a:t>
            </a:r>
            <a:endParaRPr lang="en-IL" b="1" u="sng" dirty="0">
              <a:latin typeface="Narkisim" panose="020E0502050101010101" pitchFamily="34" charset="-79"/>
              <a:cs typeface="Narkisim" panose="020E0502050101010101" pitchFamily="34" charset="-79"/>
            </a:endParaRPr>
          </a:p>
        </p:txBody>
      </p:sp>
      <p:sp>
        <p:nvSpPr>
          <p:cNvPr id="6" name="מציין מיקום תוכן 2">
            <a:extLst>
              <a:ext uri="{FF2B5EF4-FFF2-40B4-BE49-F238E27FC236}">
                <a16:creationId xmlns:a16="http://schemas.microsoft.com/office/drawing/2014/main" id="{649BC716-F71A-496E-8208-B61C16A25964}"/>
              </a:ext>
            </a:extLst>
          </p:cNvPr>
          <p:cNvSpPr>
            <a:spLocks noGrp="1"/>
          </p:cNvSpPr>
          <p:nvPr>
            <p:ph sz="quarter" idx="13"/>
          </p:nvPr>
        </p:nvSpPr>
        <p:spPr>
          <a:xfrm>
            <a:off x="1119715" y="1210442"/>
            <a:ext cx="10363826" cy="1348032"/>
          </a:xfrm>
        </p:spPr>
        <p:txBody>
          <a:bodyPr>
            <a:normAutofit/>
          </a:bodyPr>
          <a:lstStyle/>
          <a:p>
            <a:pPr algn="r" rtl="1"/>
            <a:r>
              <a:rPr lang="he-IL" dirty="0">
                <a:latin typeface="Narkisim" panose="020E0502050101010101" pitchFamily="34" charset="-79"/>
                <a:cs typeface="Narkisim" panose="020E0502050101010101" pitchFamily="34" charset="-79"/>
              </a:rPr>
              <a:t>משיכה באמצעות </a:t>
            </a:r>
            <a:r>
              <a:rPr lang="en-US" dirty="0">
                <a:latin typeface="Narkisim" panose="020E0502050101010101" pitchFamily="34" charset="-79"/>
                <a:cs typeface="Narkisim" panose="020E0502050101010101" pitchFamily="34" charset="-79"/>
              </a:rPr>
              <a:t>API</a:t>
            </a:r>
            <a:r>
              <a:rPr lang="he-IL" dirty="0">
                <a:latin typeface="Narkisim" panose="020E0502050101010101" pitchFamily="34" charset="-79"/>
                <a:cs typeface="Narkisim" panose="020E0502050101010101" pitchFamily="34" charset="-79"/>
              </a:rPr>
              <a:t> של ים המלח</a:t>
            </a:r>
            <a:endParaRPr lang="en-IL" dirty="0">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218194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טקסט&#10;&#10;התיאור נוצר באופן אוטומטי">
            <a:extLst>
              <a:ext uri="{FF2B5EF4-FFF2-40B4-BE49-F238E27FC236}">
                <a16:creationId xmlns:a16="http://schemas.microsoft.com/office/drawing/2014/main" id="{6CC64275-247F-47FB-8837-03D7CDE0A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145" y="1750979"/>
            <a:ext cx="9248096" cy="4676673"/>
          </a:xfrm>
          <a:prstGeom prst="rect">
            <a:avLst/>
          </a:prstGeom>
        </p:spPr>
      </p:pic>
      <p:sp>
        <p:nvSpPr>
          <p:cNvPr id="4" name="כותרת 1">
            <a:extLst>
              <a:ext uri="{FF2B5EF4-FFF2-40B4-BE49-F238E27FC236}">
                <a16:creationId xmlns:a16="http://schemas.microsoft.com/office/drawing/2014/main" id="{82222E77-A3EB-437D-9C53-4C79C3F3651A}"/>
              </a:ext>
            </a:extLst>
          </p:cNvPr>
          <p:cNvSpPr txBox="1">
            <a:spLocks/>
          </p:cNvSpPr>
          <p:nvPr/>
        </p:nvSpPr>
        <p:spPr>
          <a:xfrm>
            <a:off x="913775" y="618517"/>
            <a:ext cx="10364451" cy="448283"/>
          </a:xfrm>
          <a:prstGeom prst="rect">
            <a:avLst/>
          </a:prstGeom>
        </p:spPr>
        <p:txBody>
          <a:bodyPr vert="horz" lIns="91440" tIns="45720" rIns="91440" bIns="45720" rtlCol="0" anchor="ctr">
            <a:normAutofit fontScale="825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he-IL" b="1" u="sng">
                <a:latin typeface="Narkisim" panose="020E0502050101010101" pitchFamily="34" charset="-79"/>
                <a:cs typeface="Narkisim" panose="020E0502050101010101" pitchFamily="34" charset="-79"/>
              </a:rPr>
              <a:t>משיכת נתונים</a:t>
            </a:r>
            <a:endParaRPr lang="en-IL" b="1" u="sng" dirty="0">
              <a:latin typeface="Narkisim" panose="020E0502050101010101" pitchFamily="34" charset="-79"/>
              <a:cs typeface="Narkisim" panose="020E0502050101010101" pitchFamily="34" charset="-79"/>
            </a:endParaRPr>
          </a:p>
        </p:txBody>
      </p:sp>
      <p:sp>
        <p:nvSpPr>
          <p:cNvPr id="8" name="מציין מיקום תוכן 2">
            <a:extLst>
              <a:ext uri="{FF2B5EF4-FFF2-40B4-BE49-F238E27FC236}">
                <a16:creationId xmlns:a16="http://schemas.microsoft.com/office/drawing/2014/main" id="{0A38E7A3-A684-4ACF-9E58-FC346EAB3B66}"/>
              </a:ext>
            </a:extLst>
          </p:cNvPr>
          <p:cNvSpPr>
            <a:spLocks noGrp="1"/>
          </p:cNvSpPr>
          <p:nvPr>
            <p:ph sz="quarter" idx="13"/>
          </p:nvPr>
        </p:nvSpPr>
        <p:spPr>
          <a:xfrm>
            <a:off x="1119715" y="1210442"/>
            <a:ext cx="10363826" cy="1348032"/>
          </a:xfrm>
        </p:spPr>
        <p:txBody>
          <a:bodyPr>
            <a:normAutofit/>
          </a:bodyPr>
          <a:lstStyle/>
          <a:p>
            <a:pPr algn="r" rtl="1"/>
            <a:r>
              <a:rPr lang="he-IL" dirty="0">
                <a:latin typeface="Narkisim" panose="020E0502050101010101" pitchFamily="34" charset="-79"/>
                <a:cs typeface="Narkisim" panose="020E0502050101010101" pitchFamily="34" charset="-79"/>
              </a:rPr>
              <a:t>משיכה באמצעות </a:t>
            </a:r>
            <a:r>
              <a:rPr lang="en-US" dirty="0">
                <a:latin typeface="Narkisim" panose="020E0502050101010101" pitchFamily="34" charset="-79"/>
                <a:cs typeface="Narkisim" panose="020E0502050101010101" pitchFamily="34" charset="-79"/>
              </a:rPr>
              <a:t>API</a:t>
            </a:r>
            <a:r>
              <a:rPr lang="he-IL" dirty="0">
                <a:latin typeface="Narkisim" panose="020E0502050101010101" pitchFamily="34" charset="-79"/>
                <a:cs typeface="Narkisim" panose="020E0502050101010101" pitchFamily="34" charset="-79"/>
              </a:rPr>
              <a:t> של מזג האוויר.</a:t>
            </a:r>
            <a:endParaRPr lang="en-IL" dirty="0">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2958460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descr="תמונה שמכילה טקסט&#10;&#10;התיאור נוצר באופן אוטומטי">
            <a:extLst>
              <a:ext uri="{FF2B5EF4-FFF2-40B4-BE49-F238E27FC236}">
                <a16:creationId xmlns:a16="http://schemas.microsoft.com/office/drawing/2014/main" id="{9C486BFA-91FA-468B-9E7A-FA01B9A45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186" y="1070143"/>
            <a:ext cx="9096375" cy="5495925"/>
          </a:xfrm>
          <a:prstGeom prst="rect">
            <a:avLst/>
          </a:prstGeom>
        </p:spPr>
      </p:pic>
      <p:sp>
        <p:nvSpPr>
          <p:cNvPr id="3" name="כותרת 1">
            <a:extLst>
              <a:ext uri="{FF2B5EF4-FFF2-40B4-BE49-F238E27FC236}">
                <a16:creationId xmlns:a16="http://schemas.microsoft.com/office/drawing/2014/main" id="{06A8558F-EE44-4499-AF8C-688B2611693A}"/>
              </a:ext>
            </a:extLst>
          </p:cNvPr>
          <p:cNvSpPr>
            <a:spLocks noGrp="1"/>
          </p:cNvSpPr>
          <p:nvPr>
            <p:ph type="title"/>
          </p:nvPr>
        </p:nvSpPr>
        <p:spPr>
          <a:xfrm>
            <a:off x="913775" y="618517"/>
            <a:ext cx="10364451" cy="448283"/>
          </a:xfrm>
        </p:spPr>
        <p:txBody>
          <a:bodyPr>
            <a:normAutofit fontScale="90000"/>
          </a:bodyPr>
          <a:lstStyle/>
          <a:p>
            <a:r>
              <a:rPr lang="he-IL" b="1" u="sng" dirty="0">
                <a:latin typeface="Narkisim" panose="020E0502050101010101" pitchFamily="34" charset="-79"/>
                <a:cs typeface="Narkisim" panose="020E0502050101010101" pitchFamily="34" charset="-79"/>
              </a:rPr>
              <a:t>משיכת נתונים</a:t>
            </a:r>
            <a:endParaRPr lang="en-IL" b="1" u="sng" dirty="0">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3854407041"/>
      </p:ext>
    </p:extLst>
  </p:cSld>
  <p:clrMapOvr>
    <a:masterClrMapping/>
  </p:clrMapOvr>
</p:sld>
</file>

<file path=ppt/theme/theme1.xml><?xml version="1.0" encoding="utf-8"?>
<a:theme xmlns:a="http://schemas.openxmlformats.org/drawingml/2006/main" name="טיפה">
  <a:themeElements>
    <a:clrScheme name="טיפה">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טיפה">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טיפה">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TM04033925[[fn=טיפה]]</Template>
  <TotalTime>280</TotalTime>
  <Words>782</Words>
  <Application>Microsoft Office PowerPoint</Application>
  <PresentationFormat>מסך רחב</PresentationFormat>
  <Paragraphs>94</Paragraphs>
  <Slides>28</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28</vt:i4>
      </vt:variant>
    </vt:vector>
  </HeadingPairs>
  <TitlesOfParts>
    <vt:vector size="33" baseType="lpstr">
      <vt:lpstr>Arial</vt:lpstr>
      <vt:lpstr>Narkisim</vt:lpstr>
      <vt:lpstr>Tahoma</vt:lpstr>
      <vt:lpstr>Tw Cen MT</vt:lpstr>
      <vt:lpstr>טיפה</vt:lpstr>
      <vt:lpstr>השפעת מזג האוויר על  מפלס ים המלח</vt:lpstr>
      <vt:lpstr>רקע</vt:lpstr>
      <vt:lpstr>שלבי ביצוע הפרוייקט</vt:lpstr>
      <vt:lpstr>שלבי עבודה</vt:lpstr>
      <vt:lpstr>מצגת של PowerPoint‏</vt:lpstr>
      <vt:lpstr>משיכת נתונים</vt:lpstr>
      <vt:lpstr>מצגת של PowerPoint‏</vt:lpstr>
      <vt:lpstr>מצגת של PowerPoint‏</vt:lpstr>
      <vt:lpstr>משיכת נתונים</vt:lpstr>
      <vt:lpstr>משיכת נתונים</vt:lpstr>
      <vt:lpstr>טיפול בנתונים</vt:lpstr>
      <vt:lpstr>טיפול בנתונים</vt:lpstr>
      <vt:lpstr>טיפול בנתונים</vt:lpstr>
      <vt:lpstr>טיפול בנתונים</vt:lpstr>
      <vt:lpstr>טיפול בנתונים</vt:lpstr>
      <vt:lpstr>טיפול בנתונים</vt:lpstr>
      <vt:lpstr>טיפול בנתונים</vt:lpstr>
      <vt:lpstr>טיפול בנתונים</vt:lpstr>
      <vt:lpstr>טיפול בנתונים</vt:lpstr>
      <vt:lpstr>טיפול בנתונים</vt:lpstr>
      <vt:lpstr>ויזואליזציה</vt:lpstr>
      <vt:lpstr>ויזואליזציה</vt:lpstr>
      <vt:lpstr>ויזואליזציה</vt:lpstr>
      <vt:lpstr>ויזואליזציה</vt:lpstr>
      <vt:lpstr>ויזואליזציה</vt:lpstr>
      <vt:lpstr>למידת מכונה</vt:lpstr>
      <vt:lpstr>למידת מכונה</vt:lpstr>
      <vt:lpstr>מסקנות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השפעת מזג האוויר על  מפלס ים המלח</dc:title>
  <dc:creator>דן</dc:creator>
  <cp:lastModifiedBy>דן</cp:lastModifiedBy>
  <cp:revision>3</cp:revision>
  <dcterms:created xsi:type="dcterms:W3CDTF">2022-01-24T15:53:00Z</dcterms:created>
  <dcterms:modified xsi:type="dcterms:W3CDTF">2022-01-30T12:33:55Z</dcterms:modified>
</cp:coreProperties>
</file>